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1" r:id="rId1"/>
    <p:sldMasterId id="2147483653" r:id="rId2"/>
    <p:sldMasterId id="2147483659" r:id="rId3"/>
  </p:sldMasterIdLst>
  <p:notesMasterIdLst>
    <p:notesMasterId r:id="rId19"/>
  </p:notesMasterIdLst>
  <p:handoutMasterIdLst>
    <p:handoutMasterId r:id="rId20"/>
  </p:handoutMasterIdLst>
  <p:sldIdLst>
    <p:sldId id="3349" r:id="rId4"/>
    <p:sldId id="3352" r:id="rId5"/>
    <p:sldId id="3351" r:id="rId6"/>
    <p:sldId id="3353" r:id="rId7"/>
    <p:sldId id="3354" r:id="rId8"/>
    <p:sldId id="3355" r:id="rId9"/>
    <p:sldId id="3356" r:id="rId10"/>
    <p:sldId id="3357" r:id="rId11"/>
    <p:sldId id="3358" r:id="rId12"/>
    <p:sldId id="3359" r:id="rId13"/>
    <p:sldId id="3361" r:id="rId14"/>
    <p:sldId id="3362" r:id="rId15"/>
    <p:sldId id="3363" r:id="rId16"/>
    <p:sldId id="3280" r:id="rId17"/>
    <p:sldId id="3281" r:id="rId18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C684DC81-D2C3-44A6-8941-05B53D2E0557}">
          <p14:sldIdLst/>
        </p14:section>
        <p14:section name="目录" id="{4B3991B8-79CA-4EB6-9CA3-FC301B75ECCE}">
          <p14:sldIdLst/>
        </p14:section>
        <p14:section name="内容" id="{18816BB6-9D16-4BDC-8D4C-61DCA91C8176}">
          <p14:sldIdLst>
            <p14:sldId id="3349"/>
            <p14:sldId id="3352"/>
            <p14:sldId id="3351"/>
            <p14:sldId id="3353"/>
            <p14:sldId id="3354"/>
            <p14:sldId id="3355"/>
            <p14:sldId id="3356"/>
            <p14:sldId id="3357"/>
            <p14:sldId id="3358"/>
            <p14:sldId id="3359"/>
            <p14:sldId id="3361"/>
            <p14:sldId id="3362"/>
            <p14:sldId id="3363"/>
            <p14:sldId id="3280"/>
            <p14:sldId id="3281"/>
          </p14:sldIdLst>
        </p14:section>
        <p14:section name="封底" id="{843E591D-6EE2-4691-951C-C0C689F22170}">
          <p14:sldIdLst/>
        </p14:section>
      </p14:sectionLst>
    </p:ext>
    <p:ext uri="{EFAFB233-063F-42B5-8137-9DF3F51BA10A}">
      <p15:sldGuideLst xmlns:p15="http://schemas.microsoft.com/office/powerpoint/2012/main">
        <p15:guide id="4" pos="923" userDrawn="1">
          <p15:clr>
            <a:srgbClr val="A4A3A4"/>
          </p15:clr>
        </p15:guide>
        <p15:guide id="6" orient="horz" pos="3838" userDrawn="1">
          <p15:clr>
            <a:srgbClr val="A4A3A4"/>
          </p15:clr>
        </p15:guide>
        <p15:guide id="7" orient="horz" pos="4247" userDrawn="1">
          <p15:clr>
            <a:srgbClr val="A4A3A4"/>
          </p15:clr>
        </p15:guide>
        <p15:guide id="8" pos="2256" userDrawn="1">
          <p15:clr>
            <a:srgbClr val="A4A3A4"/>
          </p15:clr>
        </p15:guide>
        <p15:guide id="9" pos="4112" userDrawn="1">
          <p15:clr>
            <a:srgbClr val="A4A3A4"/>
          </p15:clr>
        </p15:guide>
        <p15:guide id="10" pos="5967" userDrawn="1">
          <p15:clr>
            <a:srgbClr val="A4A3A4"/>
          </p15:clr>
        </p15:guide>
        <p15:guide id="11" pos="6425" userDrawn="1">
          <p15:clr>
            <a:srgbClr val="A4A3A4"/>
          </p15:clr>
        </p15:guide>
        <p15:guide id="12" pos="2343" userDrawn="1">
          <p15:clr>
            <a:srgbClr val="A4A3A4"/>
          </p15:clr>
        </p15:guide>
        <p15:guide id="13" orient="horz" pos="33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AC"/>
    <a:srgbClr val="4473B3"/>
    <a:srgbClr val="1F4D78"/>
    <a:srgbClr val="9AB3D6"/>
    <a:srgbClr val="F4EEE8"/>
    <a:srgbClr val="1A53A2"/>
    <a:srgbClr val="339FDB"/>
    <a:srgbClr val="1A93D6"/>
    <a:srgbClr val="0087D2"/>
    <a:srgbClr val="0040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964" autoAdjust="0"/>
    <p:restoredTop sz="94223" autoAdjust="0"/>
  </p:normalViewPr>
  <p:slideViewPr>
    <p:cSldViewPr snapToGrid="0" showGuides="1">
      <p:cViewPr>
        <p:scale>
          <a:sx n="91" d="100"/>
          <a:sy n="91" d="100"/>
        </p:scale>
        <p:origin x="200" y="984"/>
      </p:cViewPr>
      <p:guideLst>
        <p:guide pos="923"/>
        <p:guide orient="horz" pos="3838"/>
        <p:guide orient="horz" pos="4247"/>
        <p:guide pos="2256"/>
        <p:guide pos="4112"/>
        <p:guide pos="5967"/>
        <p:guide pos="6425"/>
        <p:guide pos="2343"/>
        <p:guide orient="horz" pos="3329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69" d="100"/>
          <a:sy n="69" d="100"/>
        </p:scale>
        <p:origin x="1971" y="3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tags" Target="tags/tag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  <a:t>2023/12/23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  <a:t>2023/12/23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D11614-B1B4-4A7E-8484-D6D067AF106D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00269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24658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8337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45209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62113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13324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79752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5220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等腰三角形 2"/>
          <p:cNvSpPr/>
          <p:nvPr userDrawn="1"/>
        </p:nvSpPr>
        <p:spPr>
          <a:xfrm rot="10800000">
            <a:off x="8141335" y="0"/>
            <a:ext cx="2625090" cy="1936115"/>
          </a:xfrm>
          <a:prstGeom prst="triangle">
            <a:avLst/>
          </a:prstGeom>
          <a:solidFill>
            <a:srgbClr val="1F4D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 flipV="1">
            <a:off x="0" y="3406141"/>
            <a:ext cx="12192000" cy="45719"/>
          </a:xfrm>
          <a:prstGeom prst="rect">
            <a:avLst/>
          </a:prstGeom>
          <a:solidFill>
            <a:srgbClr val="1F4D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1" y="2943225"/>
            <a:ext cx="6527800" cy="971550"/>
          </a:xfrm>
          <a:prstGeom prst="rect">
            <a:avLst/>
          </a:prstGeom>
          <a:solidFill>
            <a:schemeClr val="bg1"/>
          </a:solidFill>
          <a:ln w="28575"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 anchor="ctr" anchorCtr="1">
            <a:noAutofit/>
          </a:bodyPr>
          <a:lstStyle/>
          <a:p>
            <a:pPr algn="ctr"/>
            <a:r>
              <a:rPr lang="en-US" altLang="zh-CN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endParaRPr lang="zh-CN" altLang="en-US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ïS1iḋé"/>
          <p:cNvSpPr/>
          <p:nvPr userDrawn="1"/>
        </p:nvSpPr>
        <p:spPr>
          <a:xfrm flipH="1">
            <a:off x="8141073" y="0"/>
            <a:ext cx="4755655" cy="6858000"/>
          </a:xfrm>
          <a:prstGeom prst="homePlate">
            <a:avLst>
              <a:gd name="adj" fmla="val 54216"/>
            </a:avLst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9525000" ty="0" sx="100000" sy="100000" flip="x" algn="tl"/>
          </a:blip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</p:spTree>
  </p:cSld>
  <p:clrMapOvr>
    <a:masterClrMapping/>
  </p:clrMapOvr>
  <p:hf sldNum="0"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D:\年底PPT\电院图片\电院1号楼-陈秋文 3.jpg电院1号楼-陈秋文 3"/>
          <p:cNvPicPr>
            <a:picLocks noChangeAspect="1"/>
          </p:cNvPicPr>
          <p:nvPr userDrawn="1"/>
        </p:nvPicPr>
        <p:blipFill rotWithShape="1">
          <a:blip r:embed="rId2"/>
          <a:srcRect/>
          <a:stretch>
            <a:fillRect/>
          </a:stretch>
        </p:blipFill>
        <p:spPr>
          <a:xfrm>
            <a:off x="-4185285" y="-49530"/>
            <a:ext cx="10464165" cy="69754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8" r="60362"/>
          <a:stretch>
            <a:fillRect/>
          </a:stretch>
        </p:blipFill>
        <p:spPr>
          <a:xfrm>
            <a:off x="-211044" y="60906"/>
            <a:ext cx="6506204" cy="6865039"/>
          </a:xfrm>
          <a:prstGeom prst="rect">
            <a:avLst/>
          </a:prstGeom>
        </p:spPr>
      </p:pic>
      <p:sp>
        <p:nvSpPr>
          <p:cNvPr id="9" name="Titre 11"/>
          <p:cNvSpPr txBox="1"/>
          <p:nvPr userDrawn="1"/>
        </p:nvSpPr>
        <p:spPr>
          <a:xfrm>
            <a:off x="2153500" y="4501568"/>
            <a:ext cx="2265680" cy="738664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 录</a:t>
            </a:r>
            <a:endParaRPr lang="fr-FR" sz="6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itre 11"/>
          <p:cNvSpPr txBox="1"/>
          <p:nvPr userDrawn="1"/>
        </p:nvSpPr>
        <p:spPr>
          <a:xfrm>
            <a:off x="2153500" y="5518334"/>
            <a:ext cx="2265680" cy="738664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lang="fr-FR" sz="3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Rectangle 4"/>
          <p:cNvSpPr/>
          <p:nvPr userDrawn="1"/>
        </p:nvSpPr>
        <p:spPr>
          <a:xfrm rot="5400000">
            <a:off x="6949820" y="617587"/>
            <a:ext cx="1757679" cy="522514"/>
          </a:xfrm>
          <a:prstGeom prst="rect">
            <a:avLst/>
          </a:prstGeom>
          <a:solidFill>
            <a:srgbClr val="1F4D7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0"/>
          <p:cNvSpPr/>
          <p:nvPr userDrawn="1"/>
        </p:nvSpPr>
        <p:spPr>
          <a:xfrm rot="5400000">
            <a:off x="7766974" y="5359354"/>
            <a:ext cx="123373" cy="522514"/>
          </a:xfrm>
          <a:prstGeom prst="rect">
            <a:avLst/>
          </a:prstGeom>
          <a:solidFill>
            <a:srgbClr val="1F4D7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2023/12/23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94" b="24994"/>
          <a:stretch>
            <a:fillRect/>
          </a:stretch>
        </p:blipFill>
        <p:spPr>
          <a:xfrm>
            <a:off x="0" y="-12656"/>
            <a:ext cx="12192000" cy="4318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8" r="60362" b="21026"/>
          <a:stretch>
            <a:fillRect/>
          </a:stretch>
        </p:blipFill>
        <p:spPr>
          <a:xfrm>
            <a:off x="0" y="-23447"/>
            <a:ext cx="12192000" cy="4324182"/>
          </a:xfrm>
          <a:prstGeom prst="rect">
            <a:avLst/>
          </a:prstGeom>
        </p:spPr>
      </p:pic>
      <p:sp>
        <p:nvSpPr>
          <p:cNvPr id="7" name="Titre 11"/>
          <p:cNvSpPr txBox="1"/>
          <p:nvPr userDrawn="1"/>
        </p:nvSpPr>
        <p:spPr>
          <a:xfrm>
            <a:off x="1699409" y="2582043"/>
            <a:ext cx="2265680" cy="738664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 录</a:t>
            </a:r>
            <a:endParaRPr lang="fr-FR" sz="6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itre 11"/>
          <p:cNvSpPr txBox="1"/>
          <p:nvPr userDrawn="1"/>
        </p:nvSpPr>
        <p:spPr>
          <a:xfrm>
            <a:off x="1699409" y="3598809"/>
            <a:ext cx="2265680" cy="738664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lang="fr-FR" sz="3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 4"/>
          <p:cNvSpPr/>
          <p:nvPr userDrawn="1"/>
        </p:nvSpPr>
        <p:spPr>
          <a:xfrm rot="5400000">
            <a:off x="1523037" y="951043"/>
            <a:ext cx="2437257" cy="522514"/>
          </a:xfrm>
          <a:prstGeom prst="rect">
            <a:avLst/>
          </a:prstGeom>
          <a:solidFill>
            <a:srgbClr val="1F4D7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2023/12/23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0" y="3835400"/>
            <a:ext cx="12192000" cy="0"/>
          </a:xfrm>
          <a:prstGeom prst="line">
            <a:avLst/>
          </a:prstGeom>
          <a:ln w="57150">
            <a:solidFill>
              <a:srgbClr val="1F4D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图片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12" b="26712"/>
          <a:stretch>
            <a:fillRect/>
          </a:stretch>
        </p:blipFill>
        <p:spPr>
          <a:xfrm>
            <a:off x="0" y="-18081"/>
            <a:ext cx="12192000" cy="3778644"/>
          </a:xfrm>
          <a:prstGeom prst="rect">
            <a:avLst/>
          </a:prstGeom>
        </p:spPr>
      </p:pic>
      <p:grpSp>
        <p:nvGrpSpPr>
          <p:cNvPr id="20" name="组合 19"/>
          <p:cNvGrpSpPr/>
          <p:nvPr userDrawn="1"/>
        </p:nvGrpSpPr>
        <p:grpSpPr>
          <a:xfrm>
            <a:off x="1105110" y="3428365"/>
            <a:ext cx="2101020" cy="2015089"/>
            <a:chOff x="1048224" y="3047028"/>
            <a:chExt cx="2862843" cy="2991505"/>
          </a:xfrm>
        </p:grpSpPr>
        <p:sp>
          <p:nvSpPr>
            <p:cNvPr id="21" name="矩形 20"/>
            <p:cNvSpPr/>
            <p:nvPr/>
          </p:nvSpPr>
          <p:spPr>
            <a:xfrm>
              <a:off x="1048225" y="3047028"/>
              <a:ext cx="2862842" cy="28945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600" dirty="0">
                <a:solidFill>
                  <a:srgbClr val="BD9F6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 rot="5400000">
              <a:off x="2431166" y="4558633"/>
              <a:ext cx="96958" cy="2862841"/>
            </a:xfrm>
            <a:prstGeom prst="rect">
              <a:avLst/>
            </a:prstGeom>
            <a:solidFill>
              <a:srgbClr val="1F4D78"/>
            </a:solidFill>
            <a:ln>
              <a:solidFill>
                <a:srgbClr val="1F4D78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BD9F68"/>
                </a:solidFill>
              </a:endParaRPr>
            </a:p>
          </p:txBody>
        </p:sp>
      </p:grpSp>
      <p:sp>
        <p:nvSpPr>
          <p:cNvPr id="23" name="Rectangle 4"/>
          <p:cNvSpPr/>
          <p:nvPr userDrawn="1"/>
        </p:nvSpPr>
        <p:spPr>
          <a:xfrm rot="5400000">
            <a:off x="9143026" y="1052071"/>
            <a:ext cx="2667000" cy="522514"/>
          </a:xfrm>
          <a:prstGeom prst="rect">
            <a:avLst/>
          </a:prstGeom>
          <a:solidFill>
            <a:srgbClr val="1F4D7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2023/12/23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Rectangle 10"/>
          <p:cNvSpPr/>
          <p:nvPr userDrawn="1"/>
        </p:nvSpPr>
        <p:spPr>
          <a:xfrm rot="5400000">
            <a:off x="906432" y="752772"/>
            <a:ext cx="123373" cy="522514"/>
          </a:xfrm>
          <a:prstGeom prst="rect">
            <a:avLst/>
          </a:prstGeom>
          <a:solidFill>
            <a:srgbClr val="1F4D7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10"/>
          <p:cNvSpPr/>
          <p:nvPr userDrawn="1"/>
        </p:nvSpPr>
        <p:spPr>
          <a:xfrm rot="5400000">
            <a:off x="844746" y="-137884"/>
            <a:ext cx="246746" cy="522514"/>
          </a:xfrm>
          <a:prstGeom prst="rect">
            <a:avLst/>
          </a:prstGeom>
          <a:solidFill>
            <a:srgbClr val="1F4D7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4"/>
          <p:cNvSpPr/>
          <p:nvPr userDrawn="1"/>
        </p:nvSpPr>
        <p:spPr>
          <a:xfrm rot="5400000">
            <a:off x="843469" y="6472093"/>
            <a:ext cx="249299" cy="522514"/>
          </a:xfrm>
          <a:prstGeom prst="rect">
            <a:avLst/>
          </a:prstGeom>
          <a:solidFill>
            <a:srgbClr val="1F4D7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Titre 11"/>
          <p:cNvSpPr txBox="1"/>
          <p:nvPr userDrawn="1"/>
        </p:nvSpPr>
        <p:spPr>
          <a:xfrm>
            <a:off x="663407" y="6359418"/>
            <a:ext cx="618856" cy="24930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GB" sz="1800" b="1" dirty="0">
                <a:solidFill>
                  <a:srgbClr val="1F4D78"/>
                </a:solidFill>
              </a:rPr>
              <a:t>SEIEE</a:t>
            </a: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441217" y="337934"/>
            <a:ext cx="1104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标题 14"/>
          <p:cNvSpPr>
            <a:spLocks noGrp="1"/>
          </p:cNvSpPr>
          <p:nvPr>
            <p:ph type="title"/>
          </p:nvPr>
        </p:nvSpPr>
        <p:spPr>
          <a:xfrm>
            <a:off x="606972" y="320599"/>
            <a:ext cx="10515600" cy="630193"/>
          </a:xfrm>
        </p:spPr>
        <p:txBody>
          <a:bodyPr>
            <a:normAutofit/>
          </a:bodyPr>
          <a:lstStyle>
            <a:lvl1pPr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2" name="图片 1" descr="图片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81260" y="4445"/>
            <a:ext cx="2110740" cy="21107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B40B-E238-4CDB-B950-9FF881645F21}" type="datetimeFigureOut">
              <a:rPr lang="zh-CN" altLang="en-US" smtClean="0"/>
              <a:t>2023/12/23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Rectangle 10"/>
          <p:cNvSpPr/>
          <p:nvPr userDrawn="1"/>
        </p:nvSpPr>
        <p:spPr>
          <a:xfrm rot="5400000">
            <a:off x="906432" y="752772"/>
            <a:ext cx="123373" cy="522514"/>
          </a:xfrm>
          <a:prstGeom prst="rect">
            <a:avLst/>
          </a:prstGeom>
          <a:solidFill>
            <a:srgbClr val="1F4D7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10"/>
          <p:cNvSpPr/>
          <p:nvPr userDrawn="1"/>
        </p:nvSpPr>
        <p:spPr>
          <a:xfrm rot="5400000">
            <a:off x="844746" y="-137884"/>
            <a:ext cx="246746" cy="522514"/>
          </a:xfrm>
          <a:prstGeom prst="rect">
            <a:avLst/>
          </a:prstGeom>
          <a:solidFill>
            <a:srgbClr val="1F4D7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4"/>
          <p:cNvSpPr/>
          <p:nvPr userDrawn="1"/>
        </p:nvSpPr>
        <p:spPr>
          <a:xfrm rot="5400000">
            <a:off x="843469" y="6472093"/>
            <a:ext cx="249299" cy="522514"/>
          </a:xfrm>
          <a:prstGeom prst="rect">
            <a:avLst/>
          </a:prstGeom>
          <a:solidFill>
            <a:srgbClr val="1F4D7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Titre 11"/>
          <p:cNvSpPr txBox="1"/>
          <p:nvPr userDrawn="1"/>
        </p:nvSpPr>
        <p:spPr>
          <a:xfrm>
            <a:off x="663407" y="6359418"/>
            <a:ext cx="618856" cy="24930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GB" sz="1800" b="1" dirty="0">
                <a:solidFill>
                  <a:srgbClr val="1F4D78"/>
                </a:solidFill>
              </a:rPr>
              <a:t>SEIEE</a:t>
            </a: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545" y="-55041"/>
            <a:ext cx="4836455" cy="15476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88A1B-3EBB-421E-9713-E036BA5CCEAA}" type="datetimeFigureOut">
              <a:rPr lang="zh-CN" altLang="en-US" smtClean="0"/>
              <a:t>2023/12/23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DDC17-209B-4058-B72B-CFAA5156781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EB40B-E238-4CDB-B950-9FF881645F21}" type="datetimeFigureOut">
              <a:rPr lang="zh-CN" altLang="en-US" smtClean="0"/>
              <a:t>2023/12/23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343A1B-DC52-4EB9-83FB-24D135C8BB4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588A1B-3EBB-421E-9713-E036BA5CCEAA}" type="datetimeFigureOut">
              <a:rPr lang="zh-CN" altLang="en-US" smtClean="0"/>
              <a:t>2023/12/23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0DDC17-209B-4058-B72B-CFAA5156781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Rectangle 10"/>
          <p:cNvSpPr/>
          <p:nvPr userDrawn="1"/>
        </p:nvSpPr>
        <p:spPr>
          <a:xfrm rot="5400000">
            <a:off x="906432" y="752772"/>
            <a:ext cx="123373" cy="522514"/>
          </a:xfrm>
          <a:prstGeom prst="rect">
            <a:avLst/>
          </a:prstGeom>
          <a:solidFill>
            <a:srgbClr val="1F4D7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10"/>
          <p:cNvSpPr/>
          <p:nvPr userDrawn="1"/>
        </p:nvSpPr>
        <p:spPr>
          <a:xfrm rot="5400000">
            <a:off x="844746" y="-137884"/>
            <a:ext cx="246746" cy="522514"/>
          </a:xfrm>
          <a:prstGeom prst="rect">
            <a:avLst/>
          </a:prstGeom>
          <a:solidFill>
            <a:srgbClr val="1F4D7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4"/>
          <p:cNvSpPr/>
          <p:nvPr userDrawn="1"/>
        </p:nvSpPr>
        <p:spPr>
          <a:xfrm rot="5400000">
            <a:off x="843469" y="6472093"/>
            <a:ext cx="249299" cy="522514"/>
          </a:xfrm>
          <a:prstGeom prst="rect">
            <a:avLst/>
          </a:prstGeom>
          <a:solidFill>
            <a:srgbClr val="1F4D78"/>
          </a:solidFill>
          <a:ln>
            <a:noFill/>
          </a:ln>
          <a:effectLst/>
        </p:spPr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0" name="Titre 11"/>
          <p:cNvSpPr txBox="1"/>
          <p:nvPr userDrawn="1"/>
        </p:nvSpPr>
        <p:spPr>
          <a:xfrm>
            <a:off x="663407" y="6359418"/>
            <a:ext cx="618856" cy="24930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GB" sz="1800" b="1" dirty="0">
                <a:solidFill>
                  <a:srgbClr val="1F4D78"/>
                </a:solidFill>
              </a:rPr>
              <a:t>SEIEE</a:t>
            </a:r>
          </a:p>
        </p:txBody>
      </p:sp>
      <p:pic>
        <p:nvPicPr>
          <p:cNvPr id="11" name="http://photo-static-api.fotomore.com/creative/vcg/400/version23/VCG41455438505.jpg" descr="templates\picture_hover\&amp;pky120_sjzg_VCG41455438505&amp;2&amp;src_toppic_inpsrchzd1&amp;"/>
          <p:cNvPicPr>
            <a:picLocks noChangeAspect="1"/>
          </p:cNvPicPr>
          <p:nvPr userDrawn="1"/>
        </p:nvPicPr>
        <p:blipFill>
          <a:blip r:embed="rId3"/>
          <a:srcRect l="51953" r="6941"/>
          <a:stretch>
            <a:fillRect/>
          </a:stretch>
        </p:blipFill>
        <p:spPr>
          <a:xfrm>
            <a:off x="8886825" y="563880"/>
            <a:ext cx="3328035" cy="572960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High-Throughput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I/O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Queues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62FA774-E709-B14B-963F-B3831A935C98}"/>
              </a:ext>
            </a:extLst>
          </p:cNvPr>
          <p:cNvSpPr/>
          <p:nvPr/>
        </p:nvSpPr>
        <p:spPr>
          <a:xfrm>
            <a:off x="1540216" y="166702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queue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head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22C6F6C-9C24-E547-B8F3-72AB187B67B0}"/>
              </a:ext>
            </a:extLst>
          </p:cNvPr>
          <p:cNvSpPr/>
          <p:nvPr/>
        </p:nvSpPr>
        <p:spPr>
          <a:xfrm>
            <a:off x="1540215" y="203786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queue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tail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29E74E8-EC28-234B-AE56-8656AB21B7BB}"/>
              </a:ext>
            </a:extLst>
          </p:cNvPr>
          <p:cNvSpPr/>
          <p:nvPr/>
        </p:nvSpPr>
        <p:spPr>
          <a:xfrm>
            <a:off x="1540216" y="240870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ticket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counter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57E97E0-BC80-4043-ADAF-92DBCA7C20B7}"/>
              </a:ext>
            </a:extLst>
          </p:cNvPr>
          <p:cNvSpPr/>
          <p:nvPr/>
        </p:nvSpPr>
        <p:spPr>
          <a:xfrm>
            <a:off x="1540216" y="277954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turn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counter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array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C6436E8-69C7-474C-A4B7-363E57665CD3}"/>
              </a:ext>
            </a:extLst>
          </p:cNvPr>
          <p:cNvSpPr/>
          <p:nvPr/>
        </p:nvSpPr>
        <p:spPr>
          <a:xfrm>
            <a:off x="1540216" y="315038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mark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array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(bit)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D31AEF2-668F-0E4F-BCCE-7A73A11260F1}"/>
              </a:ext>
            </a:extLst>
          </p:cNvPr>
          <p:cNvSpPr/>
          <p:nvPr/>
        </p:nvSpPr>
        <p:spPr>
          <a:xfrm>
            <a:off x="1540216" y="352122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lock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047F811-51A3-A141-A564-4D6F40013CBB}"/>
              </a:ext>
            </a:extLst>
          </p:cNvPr>
          <p:cNvSpPr txBox="1"/>
          <p:nvPr/>
        </p:nvSpPr>
        <p:spPr>
          <a:xfrm>
            <a:off x="1865995" y="1197114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SQ</a:t>
            </a:r>
            <a:r>
              <a:rPr kumimoji="1" lang="zh-CN" altLang="en-US" dirty="0"/>
              <a:t> </a:t>
            </a:r>
            <a:r>
              <a:rPr kumimoji="1" lang="en-US" altLang="zh-CN" dirty="0"/>
              <a:t>metadata</a:t>
            </a:r>
            <a:endParaRPr kumimoji="1" lang="zh-CN" altLang="en-US" dirty="0"/>
          </a:p>
        </p:txBody>
      </p:sp>
      <p:sp>
        <p:nvSpPr>
          <p:cNvPr id="52" name="任意形状 51">
            <a:extLst>
              <a:ext uri="{FF2B5EF4-FFF2-40B4-BE49-F238E27FC236}">
                <a16:creationId xmlns:a16="http://schemas.microsoft.com/office/drawing/2014/main" id="{D62DA295-022B-9640-A62B-E54B16407557}"/>
              </a:ext>
            </a:extLst>
          </p:cNvPr>
          <p:cNvSpPr/>
          <p:nvPr/>
        </p:nvSpPr>
        <p:spPr>
          <a:xfrm rot="8194738">
            <a:off x="5143006" y="1269768"/>
            <a:ext cx="869042" cy="504153"/>
          </a:xfrm>
          <a:custGeom>
            <a:avLst/>
            <a:gdLst>
              <a:gd name="connsiteX0" fmla="*/ 0 w 869042"/>
              <a:gd name="connsiteY0" fmla="*/ 150168 h 504153"/>
              <a:gd name="connsiteX1" fmla="*/ 142112 w 869042"/>
              <a:gd name="connsiteY1" fmla="*/ 0 h 504153"/>
              <a:gd name="connsiteX2" fmla="*/ 206904 w 869042"/>
              <a:gd name="connsiteY2" fmla="*/ 55396 h 504153"/>
              <a:gd name="connsiteX3" fmla="*/ 845516 w 869042"/>
              <a:gd name="connsiteY3" fmla="*/ 297122 h 504153"/>
              <a:gd name="connsiteX4" fmla="*/ 869042 w 869042"/>
              <a:gd name="connsiteY4" fmla="*/ 297596 h 504153"/>
              <a:gd name="connsiteX5" fmla="*/ 869042 w 869042"/>
              <a:gd name="connsiteY5" fmla="*/ 504153 h 504153"/>
              <a:gd name="connsiteX6" fmla="*/ 831376 w 869042"/>
              <a:gd name="connsiteY6" fmla="*/ 503394 h 504153"/>
              <a:gd name="connsiteX7" fmla="*/ 80879 w 869042"/>
              <a:gd name="connsiteY7" fmla="*/ 219318 h 504153"/>
              <a:gd name="connsiteX8" fmla="*/ 0 w 869042"/>
              <a:gd name="connsiteY8" fmla="*/ 150168 h 504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042" h="504153">
                <a:moveTo>
                  <a:pt x="0" y="150168"/>
                </a:moveTo>
                <a:lnTo>
                  <a:pt x="142112" y="0"/>
                </a:lnTo>
                <a:lnTo>
                  <a:pt x="206904" y="55396"/>
                </a:lnTo>
                <a:cubicBezTo>
                  <a:pt x="396403" y="201448"/>
                  <a:pt x="619337" y="281746"/>
                  <a:pt x="845516" y="297122"/>
                </a:cubicBezTo>
                <a:lnTo>
                  <a:pt x="869042" y="297596"/>
                </a:lnTo>
                <a:lnTo>
                  <a:pt x="869042" y="504153"/>
                </a:lnTo>
                <a:lnTo>
                  <a:pt x="831376" y="503394"/>
                </a:lnTo>
                <a:cubicBezTo>
                  <a:pt x="565571" y="485324"/>
                  <a:pt x="303579" y="390958"/>
                  <a:pt x="80879" y="219318"/>
                </a:cubicBezTo>
                <a:lnTo>
                  <a:pt x="0" y="15016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1" name="任意形状 50">
            <a:extLst>
              <a:ext uri="{FF2B5EF4-FFF2-40B4-BE49-F238E27FC236}">
                <a16:creationId xmlns:a16="http://schemas.microsoft.com/office/drawing/2014/main" id="{77D32AF0-ABF1-684B-A7F4-FD8A45CDF710}"/>
              </a:ext>
            </a:extLst>
          </p:cNvPr>
          <p:cNvSpPr/>
          <p:nvPr/>
        </p:nvSpPr>
        <p:spPr>
          <a:xfrm rot="8194738">
            <a:off x="6145190" y="1129169"/>
            <a:ext cx="495944" cy="710171"/>
          </a:xfrm>
          <a:custGeom>
            <a:avLst/>
            <a:gdLst>
              <a:gd name="connsiteX0" fmla="*/ 353833 w 495944"/>
              <a:gd name="connsiteY0" fmla="*/ 710171 h 710171"/>
              <a:gd name="connsiteX1" fmla="*/ 306603 w 495944"/>
              <a:gd name="connsiteY1" fmla="*/ 660727 h 710171"/>
              <a:gd name="connsiteX2" fmla="*/ 4283 w 495944"/>
              <a:gd name="connsiteY2" fmla="*/ 58391 h 710171"/>
              <a:gd name="connsiteX3" fmla="*/ 0 w 495944"/>
              <a:gd name="connsiteY3" fmla="*/ 33567 h 710171"/>
              <a:gd name="connsiteX4" fmla="*/ 203787 w 495944"/>
              <a:gd name="connsiteY4" fmla="*/ 0 h 710171"/>
              <a:gd name="connsiteX5" fmla="*/ 206086 w 495944"/>
              <a:gd name="connsiteY5" fmla="*/ 13325 h 710171"/>
              <a:gd name="connsiteX6" fmla="*/ 463335 w 495944"/>
              <a:gd name="connsiteY6" fmla="*/ 525865 h 710171"/>
              <a:gd name="connsiteX7" fmla="*/ 495944 w 495944"/>
              <a:gd name="connsiteY7" fmla="*/ 560003 h 710171"/>
              <a:gd name="connsiteX8" fmla="*/ 353833 w 495944"/>
              <a:gd name="connsiteY8" fmla="*/ 710171 h 710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944" h="710171">
                <a:moveTo>
                  <a:pt x="353833" y="710171"/>
                </a:moveTo>
                <a:lnTo>
                  <a:pt x="306603" y="660727"/>
                </a:lnTo>
                <a:cubicBezTo>
                  <a:pt x="153563" y="483305"/>
                  <a:pt x="52602" y="275683"/>
                  <a:pt x="4283" y="58391"/>
                </a:cubicBezTo>
                <a:lnTo>
                  <a:pt x="0" y="33567"/>
                </a:lnTo>
                <a:lnTo>
                  <a:pt x="203787" y="0"/>
                </a:lnTo>
                <a:lnTo>
                  <a:pt x="206086" y="13325"/>
                </a:lnTo>
                <a:cubicBezTo>
                  <a:pt x="247200" y="198224"/>
                  <a:pt x="333110" y="374893"/>
                  <a:pt x="463335" y="525865"/>
                </a:cubicBezTo>
                <a:lnTo>
                  <a:pt x="495944" y="560003"/>
                </a:lnTo>
                <a:lnTo>
                  <a:pt x="353833" y="71017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49" name="任意形状 48">
            <a:extLst>
              <a:ext uri="{FF2B5EF4-FFF2-40B4-BE49-F238E27FC236}">
                <a16:creationId xmlns:a16="http://schemas.microsoft.com/office/drawing/2014/main" id="{49B3D60B-19FA-E54E-87E2-C57ACC082216}"/>
              </a:ext>
            </a:extLst>
          </p:cNvPr>
          <p:cNvSpPr/>
          <p:nvPr/>
        </p:nvSpPr>
        <p:spPr>
          <a:xfrm rot="8194738">
            <a:off x="6845116" y="1657062"/>
            <a:ext cx="496157" cy="1049978"/>
          </a:xfrm>
          <a:custGeom>
            <a:avLst/>
            <a:gdLst>
              <a:gd name="connsiteX0" fmla="*/ 7902 w 496157"/>
              <a:gd name="connsiteY0" fmla="*/ 1049978 h 1049978"/>
              <a:gd name="connsiteX1" fmla="*/ 529 w 496157"/>
              <a:gd name="connsiteY1" fmla="*/ 952211 h 1049978"/>
              <a:gd name="connsiteX2" fmla="*/ 287286 w 496157"/>
              <a:gd name="connsiteY2" fmla="*/ 68658 h 1049978"/>
              <a:gd name="connsiteX3" fmla="*/ 345988 w 496157"/>
              <a:gd name="connsiteY3" fmla="*/ 0 h 1049978"/>
              <a:gd name="connsiteX4" fmla="*/ 496157 w 496157"/>
              <a:gd name="connsiteY4" fmla="*/ 142112 h 1049978"/>
              <a:gd name="connsiteX5" fmla="*/ 451209 w 496157"/>
              <a:gd name="connsiteY5" fmla="*/ 194682 h 1049978"/>
              <a:gd name="connsiteX6" fmla="*/ 207202 w 496157"/>
              <a:gd name="connsiteY6" fmla="*/ 946514 h 1049978"/>
              <a:gd name="connsiteX7" fmla="*/ 212463 w 496157"/>
              <a:gd name="connsiteY7" fmla="*/ 1016283 h 1049978"/>
              <a:gd name="connsiteX8" fmla="*/ 7902 w 496157"/>
              <a:gd name="connsiteY8" fmla="*/ 1049978 h 104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6157" h="1049978">
                <a:moveTo>
                  <a:pt x="7902" y="1049978"/>
                </a:moveTo>
                <a:lnTo>
                  <a:pt x="529" y="952211"/>
                </a:lnTo>
                <a:cubicBezTo>
                  <a:pt x="-8029" y="641771"/>
                  <a:pt x="87039" y="328475"/>
                  <a:pt x="287286" y="68658"/>
                </a:cubicBezTo>
                <a:lnTo>
                  <a:pt x="345988" y="0"/>
                </a:lnTo>
                <a:lnTo>
                  <a:pt x="496157" y="142112"/>
                </a:lnTo>
                <a:lnTo>
                  <a:pt x="451209" y="194682"/>
                </a:lnTo>
                <a:cubicBezTo>
                  <a:pt x="280816" y="415765"/>
                  <a:pt x="199921" y="682355"/>
                  <a:pt x="207202" y="946514"/>
                </a:cubicBezTo>
                <a:lnTo>
                  <a:pt x="212463" y="1016283"/>
                </a:lnTo>
                <a:lnTo>
                  <a:pt x="7902" y="104997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47" name="任意形状 46">
            <a:extLst>
              <a:ext uri="{FF2B5EF4-FFF2-40B4-BE49-F238E27FC236}">
                <a16:creationId xmlns:a16="http://schemas.microsoft.com/office/drawing/2014/main" id="{6CE6E6D7-C74F-C149-847B-0A1EE697E2A2}"/>
              </a:ext>
            </a:extLst>
          </p:cNvPr>
          <p:cNvSpPr/>
          <p:nvPr/>
        </p:nvSpPr>
        <p:spPr>
          <a:xfrm rot="8194738">
            <a:off x="4402902" y="1957207"/>
            <a:ext cx="909180" cy="537800"/>
          </a:xfrm>
          <a:custGeom>
            <a:avLst/>
            <a:gdLst>
              <a:gd name="connsiteX0" fmla="*/ 0 w 909180"/>
              <a:gd name="connsiteY0" fmla="*/ 537800 h 537800"/>
              <a:gd name="connsiteX1" fmla="*/ 0 w 909180"/>
              <a:gd name="connsiteY1" fmla="*/ 330699 h 537800"/>
              <a:gd name="connsiteX2" fmla="*/ 84673 w 909180"/>
              <a:gd name="connsiteY2" fmla="*/ 324314 h 537800"/>
              <a:gd name="connsiteX3" fmla="*/ 708998 w 909180"/>
              <a:gd name="connsiteY3" fmla="*/ 47775 h 537800"/>
              <a:gd name="connsiteX4" fmla="*/ 759013 w 909180"/>
              <a:gd name="connsiteY4" fmla="*/ 0 h 537800"/>
              <a:gd name="connsiteX5" fmla="*/ 909180 w 909180"/>
              <a:gd name="connsiteY5" fmla="*/ 142111 h 537800"/>
              <a:gd name="connsiteX6" fmla="*/ 843861 w 909180"/>
              <a:gd name="connsiteY6" fmla="*/ 204506 h 537800"/>
              <a:gd name="connsiteX7" fmla="*/ 110153 w 909180"/>
              <a:gd name="connsiteY7" fmla="*/ 529494 h 537800"/>
              <a:gd name="connsiteX8" fmla="*/ 0 w 909180"/>
              <a:gd name="connsiteY8" fmla="*/ 537800 h 53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9180" h="537800">
                <a:moveTo>
                  <a:pt x="0" y="537800"/>
                </a:moveTo>
                <a:lnTo>
                  <a:pt x="0" y="330699"/>
                </a:lnTo>
                <a:lnTo>
                  <a:pt x="84673" y="324314"/>
                </a:lnTo>
                <a:cubicBezTo>
                  <a:pt x="309661" y="296501"/>
                  <a:pt x="527833" y="204045"/>
                  <a:pt x="708998" y="47775"/>
                </a:cubicBezTo>
                <a:lnTo>
                  <a:pt x="759013" y="0"/>
                </a:lnTo>
                <a:lnTo>
                  <a:pt x="909180" y="142111"/>
                </a:lnTo>
                <a:lnTo>
                  <a:pt x="843861" y="204506"/>
                </a:lnTo>
                <a:cubicBezTo>
                  <a:pt x="630954" y="388154"/>
                  <a:pt x="374559" y="496809"/>
                  <a:pt x="110153" y="529494"/>
                </a:cubicBezTo>
                <a:lnTo>
                  <a:pt x="0" y="5378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4" name="任意形状 33">
            <a:extLst>
              <a:ext uri="{FF2B5EF4-FFF2-40B4-BE49-F238E27FC236}">
                <a16:creationId xmlns:a16="http://schemas.microsoft.com/office/drawing/2014/main" id="{F45B668F-0CBC-C24F-98B8-20942BE4D2A4}"/>
              </a:ext>
            </a:extLst>
          </p:cNvPr>
          <p:cNvSpPr/>
          <p:nvPr/>
        </p:nvSpPr>
        <p:spPr>
          <a:xfrm rot="8194738">
            <a:off x="4684827" y="2692656"/>
            <a:ext cx="466404" cy="1052056"/>
          </a:xfrm>
          <a:custGeom>
            <a:avLst/>
            <a:gdLst>
              <a:gd name="connsiteX0" fmla="*/ 150167 w 466404"/>
              <a:gd name="connsiteY0" fmla="*/ 1052056 h 1052056"/>
              <a:gd name="connsiteX1" fmla="*/ 0 w 466404"/>
              <a:gd name="connsiteY1" fmla="*/ 909946 h 1052056"/>
              <a:gd name="connsiteX2" fmla="*/ 15196 w 466404"/>
              <a:gd name="connsiteY2" fmla="*/ 892173 h 1052056"/>
              <a:gd name="connsiteX3" fmla="*/ 259203 w 466404"/>
              <a:gd name="connsiteY3" fmla="*/ 140341 h 1052056"/>
              <a:gd name="connsiteX4" fmla="*/ 251158 w 466404"/>
              <a:gd name="connsiteY4" fmla="*/ 33665 h 1052056"/>
              <a:gd name="connsiteX5" fmla="*/ 455533 w 466404"/>
              <a:gd name="connsiteY5" fmla="*/ 0 h 1052056"/>
              <a:gd name="connsiteX6" fmla="*/ 455867 w 466404"/>
              <a:gd name="connsiteY6" fmla="*/ 1936 h 1052056"/>
              <a:gd name="connsiteX7" fmla="*/ 179118 w 466404"/>
              <a:gd name="connsiteY7" fmla="*/ 1018196 h 1052056"/>
              <a:gd name="connsiteX8" fmla="*/ 150167 w 466404"/>
              <a:gd name="connsiteY8" fmla="*/ 1052056 h 105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6404" h="1052056">
                <a:moveTo>
                  <a:pt x="150167" y="1052056"/>
                </a:moveTo>
                <a:lnTo>
                  <a:pt x="0" y="909946"/>
                </a:lnTo>
                <a:lnTo>
                  <a:pt x="15196" y="892173"/>
                </a:lnTo>
                <a:cubicBezTo>
                  <a:pt x="185589" y="671090"/>
                  <a:pt x="266484" y="404500"/>
                  <a:pt x="259203" y="140341"/>
                </a:cubicBezTo>
                <a:lnTo>
                  <a:pt x="251158" y="33665"/>
                </a:lnTo>
                <a:lnTo>
                  <a:pt x="455533" y="0"/>
                </a:lnTo>
                <a:lnTo>
                  <a:pt x="455867" y="1936"/>
                </a:lnTo>
                <a:cubicBezTo>
                  <a:pt x="499448" y="354478"/>
                  <a:pt x="407971" y="721263"/>
                  <a:pt x="179118" y="1018196"/>
                </a:cubicBezTo>
                <a:lnTo>
                  <a:pt x="150167" y="1052056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0" name="任意形状 29">
            <a:extLst>
              <a:ext uri="{FF2B5EF4-FFF2-40B4-BE49-F238E27FC236}">
                <a16:creationId xmlns:a16="http://schemas.microsoft.com/office/drawing/2014/main" id="{029EF34D-6F9B-6A48-A87B-2BC17056D285}"/>
              </a:ext>
            </a:extLst>
          </p:cNvPr>
          <p:cNvSpPr/>
          <p:nvPr/>
        </p:nvSpPr>
        <p:spPr>
          <a:xfrm rot="8194738">
            <a:off x="6697704" y="2909344"/>
            <a:ext cx="879666" cy="506449"/>
          </a:xfrm>
          <a:custGeom>
            <a:avLst/>
            <a:gdLst>
              <a:gd name="connsiteX0" fmla="*/ 150168 w 879666"/>
              <a:gd name="connsiteY0" fmla="*/ 506449 h 506449"/>
              <a:gd name="connsiteX1" fmla="*/ 0 w 879666"/>
              <a:gd name="connsiteY1" fmla="*/ 364338 h 506449"/>
              <a:gd name="connsiteX2" fmla="*/ 32214 w 879666"/>
              <a:gd name="connsiteY2" fmla="*/ 333565 h 506449"/>
              <a:gd name="connsiteX3" fmla="*/ 765922 w 879666"/>
              <a:gd name="connsiteY3" fmla="*/ 8578 h 506449"/>
              <a:gd name="connsiteX4" fmla="*/ 879666 w 879666"/>
              <a:gd name="connsiteY4" fmla="*/ 0 h 506449"/>
              <a:gd name="connsiteX5" fmla="*/ 879666 w 879666"/>
              <a:gd name="connsiteY5" fmla="*/ 207103 h 506449"/>
              <a:gd name="connsiteX6" fmla="*/ 791403 w 879666"/>
              <a:gd name="connsiteY6" fmla="*/ 213759 h 506449"/>
              <a:gd name="connsiteX7" fmla="*/ 167077 w 879666"/>
              <a:gd name="connsiteY7" fmla="*/ 490298 h 506449"/>
              <a:gd name="connsiteX8" fmla="*/ 150168 w 879666"/>
              <a:gd name="connsiteY8" fmla="*/ 506449 h 50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666" h="506449">
                <a:moveTo>
                  <a:pt x="150168" y="506449"/>
                </a:moveTo>
                <a:lnTo>
                  <a:pt x="0" y="364338"/>
                </a:lnTo>
                <a:lnTo>
                  <a:pt x="32214" y="333565"/>
                </a:lnTo>
                <a:cubicBezTo>
                  <a:pt x="245120" y="149918"/>
                  <a:pt x="501515" y="41263"/>
                  <a:pt x="765922" y="8578"/>
                </a:cubicBezTo>
                <a:lnTo>
                  <a:pt x="879666" y="0"/>
                </a:lnTo>
                <a:lnTo>
                  <a:pt x="879666" y="207103"/>
                </a:lnTo>
                <a:lnTo>
                  <a:pt x="791403" y="213759"/>
                </a:lnTo>
                <a:cubicBezTo>
                  <a:pt x="566415" y="241572"/>
                  <a:pt x="348243" y="334028"/>
                  <a:pt x="167077" y="490298"/>
                </a:cubicBezTo>
                <a:lnTo>
                  <a:pt x="150168" y="50644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8" name="任意形状 27">
            <a:extLst>
              <a:ext uri="{FF2B5EF4-FFF2-40B4-BE49-F238E27FC236}">
                <a16:creationId xmlns:a16="http://schemas.microsoft.com/office/drawing/2014/main" id="{E08270D9-F7B2-A146-9F88-38DC77DFB963}"/>
              </a:ext>
            </a:extLst>
          </p:cNvPr>
          <p:cNvSpPr/>
          <p:nvPr/>
        </p:nvSpPr>
        <p:spPr>
          <a:xfrm rot="8194738">
            <a:off x="6019261" y="3603202"/>
            <a:ext cx="836542" cy="479365"/>
          </a:xfrm>
          <a:custGeom>
            <a:avLst/>
            <a:gdLst>
              <a:gd name="connsiteX0" fmla="*/ 0 w 836542"/>
              <a:gd name="connsiteY0" fmla="*/ 206559 h 479365"/>
              <a:gd name="connsiteX1" fmla="*/ 0 w 836542"/>
              <a:gd name="connsiteY1" fmla="*/ 0 h 479365"/>
              <a:gd name="connsiteX2" fmla="*/ 34074 w 836542"/>
              <a:gd name="connsiteY2" fmla="*/ 687 h 479365"/>
              <a:gd name="connsiteX3" fmla="*/ 784571 w 836542"/>
              <a:gd name="connsiteY3" fmla="*/ 284762 h 479365"/>
              <a:gd name="connsiteX4" fmla="*/ 836542 w 836542"/>
              <a:gd name="connsiteY4" fmla="*/ 329197 h 479365"/>
              <a:gd name="connsiteX5" fmla="*/ 694431 w 836542"/>
              <a:gd name="connsiteY5" fmla="*/ 479365 h 479365"/>
              <a:gd name="connsiteX6" fmla="*/ 658548 w 836542"/>
              <a:gd name="connsiteY6" fmla="*/ 448686 h 479365"/>
              <a:gd name="connsiteX7" fmla="*/ 19936 w 836542"/>
              <a:gd name="connsiteY7" fmla="*/ 206961 h 479365"/>
              <a:gd name="connsiteX8" fmla="*/ 0 w 836542"/>
              <a:gd name="connsiteY8" fmla="*/ 206559 h 47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542" h="479365">
                <a:moveTo>
                  <a:pt x="0" y="206559"/>
                </a:moveTo>
                <a:lnTo>
                  <a:pt x="0" y="0"/>
                </a:lnTo>
                <a:lnTo>
                  <a:pt x="34074" y="687"/>
                </a:lnTo>
                <a:cubicBezTo>
                  <a:pt x="299880" y="18756"/>
                  <a:pt x="561871" y="113122"/>
                  <a:pt x="784571" y="284762"/>
                </a:cubicBezTo>
                <a:lnTo>
                  <a:pt x="836542" y="329197"/>
                </a:lnTo>
                <a:lnTo>
                  <a:pt x="694431" y="479365"/>
                </a:lnTo>
                <a:lnTo>
                  <a:pt x="658548" y="448686"/>
                </a:lnTo>
                <a:cubicBezTo>
                  <a:pt x="469049" y="302634"/>
                  <a:pt x="246115" y="222336"/>
                  <a:pt x="19936" y="206961"/>
                </a:cubicBezTo>
                <a:lnTo>
                  <a:pt x="0" y="20655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6" name="任意形状 25">
            <a:extLst>
              <a:ext uri="{FF2B5EF4-FFF2-40B4-BE49-F238E27FC236}">
                <a16:creationId xmlns:a16="http://schemas.microsoft.com/office/drawing/2014/main" id="{59681F5F-D683-384C-99AA-9A15FA4E7E88}"/>
              </a:ext>
            </a:extLst>
          </p:cNvPr>
          <p:cNvSpPr/>
          <p:nvPr/>
        </p:nvSpPr>
        <p:spPr>
          <a:xfrm rot="8194738">
            <a:off x="5380849" y="3540854"/>
            <a:ext cx="514834" cy="701709"/>
          </a:xfrm>
          <a:custGeom>
            <a:avLst/>
            <a:gdLst>
              <a:gd name="connsiteX0" fmla="*/ 309937 w 514834"/>
              <a:gd name="connsiteY0" fmla="*/ 701709 h 701709"/>
              <a:gd name="connsiteX1" fmla="*/ 286091 w 514834"/>
              <a:gd name="connsiteY1" fmla="*/ 614537 h 701709"/>
              <a:gd name="connsiteX2" fmla="*/ 58882 w 514834"/>
              <a:gd name="connsiteY2" fmla="*/ 211810 h 701709"/>
              <a:gd name="connsiteX3" fmla="*/ 0 w 514834"/>
              <a:gd name="connsiteY3" fmla="*/ 150168 h 701709"/>
              <a:gd name="connsiteX4" fmla="*/ 142111 w 514834"/>
              <a:gd name="connsiteY4" fmla="*/ 0 h 701709"/>
              <a:gd name="connsiteX5" fmla="*/ 215613 w 514834"/>
              <a:gd name="connsiteY5" fmla="*/ 76946 h 701709"/>
              <a:gd name="connsiteX6" fmla="*/ 482628 w 514834"/>
              <a:gd name="connsiteY6" fmla="*/ 550232 h 701709"/>
              <a:gd name="connsiteX7" fmla="*/ 514834 w 514834"/>
              <a:gd name="connsiteY7" fmla="*/ 667959 h 701709"/>
              <a:gd name="connsiteX8" fmla="*/ 309937 w 514834"/>
              <a:gd name="connsiteY8" fmla="*/ 701709 h 701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834" h="701709">
                <a:moveTo>
                  <a:pt x="309937" y="701709"/>
                </a:moveTo>
                <a:lnTo>
                  <a:pt x="286091" y="614537"/>
                </a:lnTo>
                <a:cubicBezTo>
                  <a:pt x="238880" y="469812"/>
                  <a:pt x="163061" y="332587"/>
                  <a:pt x="58882" y="211810"/>
                </a:cubicBezTo>
                <a:lnTo>
                  <a:pt x="0" y="150168"/>
                </a:lnTo>
                <a:lnTo>
                  <a:pt x="142111" y="0"/>
                </a:lnTo>
                <a:lnTo>
                  <a:pt x="215613" y="76946"/>
                </a:lnTo>
                <a:cubicBezTo>
                  <a:pt x="338044" y="218884"/>
                  <a:pt x="427146" y="380150"/>
                  <a:pt x="482628" y="550232"/>
                </a:cubicBezTo>
                <a:lnTo>
                  <a:pt x="514834" y="667959"/>
                </a:lnTo>
                <a:lnTo>
                  <a:pt x="309937" y="70170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E81A16CD-FE6F-7543-90BE-74ED4A4F6FE6}"/>
              </a:ext>
            </a:extLst>
          </p:cNvPr>
          <p:cNvSpPr txBox="1"/>
          <p:nvPr/>
        </p:nvSpPr>
        <p:spPr>
          <a:xfrm>
            <a:off x="5764779" y="2491658"/>
            <a:ext cx="478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SQ</a:t>
            </a:r>
            <a:endParaRPr kumimoji="1" lang="zh-CN" altLang="en-US" dirty="0"/>
          </a:p>
        </p:txBody>
      </p:sp>
      <p:sp>
        <p:nvSpPr>
          <p:cNvPr id="90" name="任意形状 89">
            <a:extLst>
              <a:ext uri="{FF2B5EF4-FFF2-40B4-BE49-F238E27FC236}">
                <a16:creationId xmlns:a16="http://schemas.microsoft.com/office/drawing/2014/main" id="{3633EADB-817E-4D4E-AC27-DD9F8280C24E}"/>
              </a:ext>
            </a:extLst>
          </p:cNvPr>
          <p:cNvSpPr/>
          <p:nvPr/>
        </p:nvSpPr>
        <p:spPr>
          <a:xfrm rot="8194738">
            <a:off x="9106612" y="1250761"/>
            <a:ext cx="869042" cy="504153"/>
          </a:xfrm>
          <a:custGeom>
            <a:avLst/>
            <a:gdLst>
              <a:gd name="connsiteX0" fmla="*/ 0 w 869042"/>
              <a:gd name="connsiteY0" fmla="*/ 150168 h 504153"/>
              <a:gd name="connsiteX1" fmla="*/ 142112 w 869042"/>
              <a:gd name="connsiteY1" fmla="*/ 0 h 504153"/>
              <a:gd name="connsiteX2" fmla="*/ 206904 w 869042"/>
              <a:gd name="connsiteY2" fmla="*/ 55396 h 504153"/>
              <a:gd name="connsiteX3" fmla="*/ 845516 w 869042"/>
              <a:gd name="connsiteY3" fmla="*/ 297122 h 504153"/>
              <a:gd name="connsiteX4" fmla="*/ 869042 w 869042"/>
              <a:gd name="connsiteY4" fmla="*/ 297596 h 504153"/>
              <a:gd name="connsiteX5" fmla="*/ 869042 w 869042"/>
              <a:gd name="connsiteY5" fmla="*/ 504153 h 504153"/>
              <a:gd name="connsiteX6" fmla="*/ 831376 w 869042"/>
              <a:gd name="connsiteY6" fmla="*/ 503394 h 504153"/>
              <a:gd name="connsiteX7" fmla="*/ 80879 w 869042"/>
              <a:gd name="connsiteY7" fmla="*/ 219318 h 504153"/>
              <a:gd name="connsiteX8" fmla="*/ 0 w 869042"/>
              <a:gd name="connsiteY8" fmla="*/ 150168 h 504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042" h="504153">
                <a:moveTo>
                  <a:pt x="0" y="150168"/>
                </a:moveTo>
                <a:lnTo>
                  <a:pt x="142112" y="0"/>
                </a:lnTo>
                <a:lnTo>
                  <a:pt x="206904" y="55396"/>
                </a:lnTo>
                <a:cubicBezTo>
                  <a:pt x="396403" y="201448"/>
                  <a:pt x="619337" y="281746"/>
                  <a:pt x="845516" y="297122"/>
                </a:cubicBezTo>
                <a:lnTo>
                  <a:pt x="869042" y="297596"/>
                </a:lnTo>
                <a:lnTo>
                  <a:pt x="869042" y="504153"/>
                </a:lnTo>
                <a:lnTo>
                  <a:pt x="831376" y="503394"/>
                </a:lnTo>
                <a:cubicBezTo>
                  <a:pt x="565571" y="485324"/>
                  <a:pt x="303579" y="390958"/>
                  <a:pt x="80879" y="219318"/>
                </a:cubicBezTo>
                <a:lnTo>
                  <a:pt x="0" y="15016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1" name="任意形状 90">
            <a:extLst>
              <a:ext uri="{FF2B5EF4-FFF2-40B4-BE49-F238E27FC236}">
                <a16:creationId xmlns:a16="http://schemas.microsoft.com/office/drawing/2014/main" id="{90E6E37A-A1D2-4D4D-815C-DFA94D248E3D}"/>
              </a:ext>
            </a:extLst>
          </p:cNvPr>
          <p:cNvSpPr/>
          <p:nvPr/>
        </p:nvSpPr>
        <p:spPr>
          <a:xfrm rot="8194738">
            <a:off x="10108796" y="1110162"/>
            <a:ext cx="495944" cy="710171"/>
          </a:xfrm>
          <a:custGeom>
            <a:avLst/>
            <a:gdLst>
              <a:gd name="connsiteX0" fmla="*/ 353833 w 495944"/>
              <a:gd name="connsiteY0" fmla="*/ 710171 h 710171"/>
              <a:gd name="connsiteX1" fmla="*/ 306603 w 495944"/>
              <a:gd name="connsiteY1" fmla="*/ 660727 h 710171"/>
              <a:gd name="connsiteX2" fmla="*/ 4283 w 495944"/>
              <a:gd name="connsiteY2" fmla="*/ 58391 h 710171"/>
              <a:gd name="connsiteX3" fmla="*/ 0 w 495944"/>
              <a:gd name="connsiteY3" fmla="*/ 33567 h 710171"/>
              <a:gd name="connsiteX4" fmla="*/ 203787 w 495944"/>
              <a:gd name="connsiteY4" fmla="*/ 0 h 710171"/>
              <a:gd name="connsiteX5" fmla="*/ 206086 w 495944"/>
              <a:gd name="connsiteY5" fmla="*/ 13325 h 710171"/>
              <a:gd name="connsiteX6" fmla="*/ 463335 w 495944"/>
              <a:gd name="connsiteY6" fmla="*/ 525865 h 710171"/>
              <a:gd name="connsiteX7" fmla="*/ 495944 w 495944"/>
              <a:gd name="connsiteY7" fmla="*/ 560003 h 710171"/>
              <a:gd name="connsiteX8" fmla="*/ 353833 w 495944"/>
              <a:gd name="connsiteY8" fmla="*/ 710171 h 710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944" h="710171">
                <a:moveTo>
                  <a:pt x="353833" y="710171"/>
                </a:moveTo>
                <a:lnTo>
                  <a:pt x="306603" y="660727"/>
                </a:lnTo>
                <a:cubicBezTo>
                  <a:pt x="153563" y="483305"/>
                  <a:pt x="52602" y="275683"/>
                  <a:pt x="4283" y="58391"/>
                </a:cubicBezTo>
                <a:lnTo>
                  <a:pt x="0" y="33567"/>
                </a:lnTo>
                <a:lnTo>
                  <a:pt x="203787" y="0"/>
                </a:lnTo>
                <a:lnTo>
                  <a:pt x="206086" y="13325"/>
                </a:lnTo>
                <a:cubicBezTo>
                  <a:pt x="247200" y="198224"/>
                  <a:pt x="333110" y="374893"/>
                  <a:pt x="463335" y="525865"/>
                </a:cubicBezTo>
                <a:lnTo>
                  <a:pt x="495944" y="560003"/>
                </a:lnTo>
                <a:lnTo>
                  <a:pt x="353833" y="71017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2" name="任意形状 91">
            <a:extLst>
              <a:ext uri="{FF2B5EF4-FFF2-40B4-BE49-F238E27FC236}">
                <a16:creationId xmlns:a16="http://schemas.microsoft.com/office/drawing/2014/main" id="{A9F21705-10EB-8449-ABD6-1ED565323301}"/>
              </a:ext>
            </a:extLst>
          </p:cNvPr>
          <p:cNvSpPr/>
          <p:nvPr/>
        </p:nvSpPr>
        <p:spPr>
          <a:xfrm rot="8194738">
            <a:off x="10808722" y="1638055"/>
            <a:ext cx="496157" cy="1049978"/>
          </a:xfrm>
          <a:custGeom>
            <a:avLst/>
            <a:gdLst>
              <a:gd name="connsiteX0" fmla="*/ 7902 w 496157"/>
              <a:gd name="connsiteY0" fmla="*/ 1049978 h 1049978"/>
              <a:gd name="connsiteX1" fmla="*/ 529 w 496157"/>
              <a:gd name="connsiteY1" fmla="*/ 952211 h 1049978"/>
              <a:gd name="connsiteX2" fmla="*/ 287286 w 496157"/>
              <a:gd name="connsiteY2" fmla="*/ 68658 h 1049978"/>
              <a:gd name="connsiteX3" fmla="*/ 345988 w 496157"/>
              <a:gd name="connsiteY3" fmla="*/ 0 h 1049978"/>
              <a:gd name="connsiteX4" fmla="*/ 496157 w 496157"/>
              <a:gd name="connsiteY4" fmla="*/ 142112 h 1049978"/>
              <a:gd name="connsiteX5" fmla="*/ 451209 w 496157"/>
              <a:gd name="connsiteY5" fmla="*/ 194682 h 1049978"/>
              <a:gd name="connsiteX6" fmla="*/ 207202 w 496157"/>
              <a:gd name="connsiteY6" fmla="*/ 946514 h 1049978"/>
              <a:gd name="connsiteX7" fmla="*/ 212463 w 496157"/>
              <a:gd name="connsiteY7" fmla="*/ 1016283 h 1049978"/>
              <a:gd name="connsiteX8" fmla="*/ 7902 w 496157"/>
              <a:gd name="connsiteY8" fmla="*/ 1049978 h 104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6157" h="1049978">
                <a:moveTo>
                  <a:pt x="7902" y="1049978"/>
                </a:moveTo>
                <a:lnTo>
                  <a:pt x="529" y="952211"/>
                </a:lnTo>
                <a:cubicBezTo>
                  <a:pt x="-8029" y="641771"/>
                  <a:pt x="87039" y="328475"/>
                  <a:pt x="287286" y="68658"/>
                </a:cubicBezTo>
                <a:lnTo>
                  <a:pt x="345988" y="0"/>
                </a:lnTo>
                <a:lnTo>
                  <a:pt x="496157" y="142112"/>
                </a:lnTo>
                <a:lnTo>
                  <a:pt x="451209" y="194682"/>
                </a:lnTo>
                <a:cubicBezTo>
                  <a:pt x="280816" y="415765"/>
                  <a:pt x="199921" y="682355"/>
                  <a:pt x="207202" y="946514"/>
                </a:cubicBezTo>
                <a:lnTo>
                  <a:pt x="212463" y="1016283"/>
                </a:lnTo>
                <a:lnTo>
                  <a:pt x="7902" y="104997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3" name="任意形状 92">
            <a:extLst>
              <a:ext uri="{FF2B5EF4-FFF2-40B4-BE49-F238E27FC236}">
                <a16:creationId xmlns:a16="http://schemas.microsoft.com/office/drawing/2014/main" id="{5807A5E4-77D5-7C48-A952-967CB564E7FC}"/>
              </a:ext>
            </a:extLst>
          </p:cNvPr>
          <p:cNvSpPr/>
          <p:nvPr/>
        </p:nvSpPr>
        <p:spPr>
          <a:xfrm rot="8194738">
            <a:off x="8366508" y="1938200"/>
            <a:ext cx="909180" cy="537800"/>
          </a:xfrm>
          <a:custGeom>
            <a:avLst/>
            <a:gdLst>
              <a:gd name="connsiteX0" fmla="*/ 0 w 909180"/>
              <a:gd name="connsiteY0" fmla="*/ 537800 h 537800"/>
              <a:gd name="connsiteX1" fmla="*/ 0 w 909180"/>
              <a:gd name="connsiteY1" fmla="*/ 330699 h 537800"/>
              <a:gd name="connsiteX2" fmla="*/ 84673 w 909180"/>
              <a:gd name="connsiteY2" fmla="*/ 324314 h 537800"/>
              <a:gd name="connsiteX3" fmla="*/ 708998 w 909180"/>
              <a:gd name="connsiteY3" fmla="*/ 47775 h 537800"/>
              <a:gd name="connsiteX4" fmla="*/ 759013 w 909180"/>
              <a:gd name="connsiteY4" fmla="*/ 0 h 537800"/>
              <a:gd name="connsiteX5" fmla="*/ 909180 w 909180"/>
              <a:gd name="connsiteY5" fmla="*/ 142111 h 537800"/>
              <a:gd name="connsiteX6" fmla="*/ 843861 w 909180"/>
              <a:gd name="connsiteY6" fmla="*/ 204506 h 537800"/>
              <a:gd name="connsiteX7" fmla="*/ 110153 w 909180"/>
              <a:gd name="connsiteY7" fmla="*/ 529494 h 537800"/>
              <a:gd name="connsiteX8" fmla="*/ 0 w 909180"/>
              <a:gd name="connsiteY8" fmla="*/ 537800 h 53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9180" h="537800">
                <a:moveTo>
                  <a:pt x="0" y="537800"/>
                </a:moveTo>
                <a:lnTo>
                  <a:pt x="0" y="330699"/>
                </a:lnTo>
                <a:lnTo>
                  <a:pt x="84673" y="324314"/>
                </a:lnTo>
                <a:cubicBezTo>
                  <a:pt x="309661" y="296501"/>
                  <a:pt x="527833" y="204045"/>
                  <a:pt x="708998" y="47775"/>
                </a:cubicBezTo>
                <a:lnTo>
                  <a:pt x="759013" y="0"/>
                </a:lnTo>
                <a:lnTo>
                  <a:pt x="909180" y="142111"/>
                </a:lnTo>
                <a:lnTo>
                  <a:pt x="843861" y="204506"/>
                </a:lnTo>
                <a:cubicBezTo>
                  <a:pt x="630954" y="388154"/>
                  <a:pt x="374559" y="496809"/>
                  <a:pt x="110153" y="529494"/>
                </a:cubicBezTo>
                <a:lnTo>
                  <a:pt x="0" y="5378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4" name="任意形状 93">
            <a:extLst>
              <a:ext uri="{FF2B5EF4-FFF2-40B4-BE49-F238E27FC236}">
                <a16:creationId xmlns:a16="http://schemas.microsoft.com/office/drawing/2014/main" id="{831A1A2B-3EA0-0840-B07C-48558B4F17D6}"/>
              </a:ext>
            </a:extLst>
          </p:cNvPr>
          <p:cNvSpPr/>
          <p:nvPr/>
        </p:nvSpPr>
        <p:spPr>
          <a:xfrm rot="8194738">
            <a:off x="8648433" y="2673649"/>
            <a:ext cx="466404" cy="1052056"/>
          </a:xfrm>
          <a:custGeom>
            <a:avLst/>
            <a:gdLst>
              <a:gd name="connsiteX0" fmla="*/ 150167 w 466404"/>
              <a:gd name="connsiteY0" fmla="*/ 1052056 h 1052056"/>
              <a:gd name="connsiteX1" fmla="*/ 0 w 466404"/>
              <a:gd name="connsiteY1" fmla="*/ 909946 h 1052056"/>
              <a:gd name="connsiteX2" fmla="*/ 15196 w 466404"/>
              <a:gd name="connsiteY2" fmla="*/ 892173 h 1052056"/>
              <a:gd name="connsiteX3" fmla="*/ 259203 w 466404"/>
              <a:gd name="connsiteY3" fmla="*/ 140341 h 1052056"/>
              <a:gd name="connsiteX4" fmla="*/ 251158 w 466404"/>
              <a:gd name="connsiteY4" fmla="*/ 33665 h 1052056"/>
              <a:gd name="connsiteX5" fmla="*/ 455533 w 466404"/>
              <a:gd name="connsiteY5" fmla="*/ 0 h 1052056"/>
              <a:gd name="connsiteX6" fmla="*/ 455867 w 466404"/>
              <a:gd name="connsiteY6" fmla="*/ 1936 h 1052056"/>
              <a:gd name="connsiteX7" fmla="*/ 179118 w 466404"/>
              <a:gd name="connsiteY7" fmla="*/ 1018196 h 1052056"/>
              <a:gd name="connsiteX8" fmla="*/ 150167 w 466404"/>
              <a:gd name="connsiteY8" fmla="*/ 1052056 h 105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6404" h="1052056">
                <a:moveTo>
                  <a:pt x="150167" y="1052056"/>
                </a:moveTo>
                <a:lnTo>
                  <a:pt x="0" y="909946"/>
                </a:lnTo>
                <a:lnTo>
                  <a:pt x="15196" y="892173"/>
                </a:lnTo>
                <a:cubicBezTo>
                  <a:pt x="185589" y="671090"/>
                  <a:pt x="266484" y="404500"/>
                  <a:pt x="259203" y="140341"/>
                </a:cubicBezTo>
                <a:lnTo>
                  <a:pt x="251158" y="33665"/>
                </a:lnTo>
                <a:lnTo>
                  <a:pt x="455533" y="0"/>
                </a:lnTo>
                <a:lnTo>
                  <a:pt x="455867" y="1936"/>
                </a:lnTo>
                <a:cubicBezTo>
                  <a:pt x="499448" y="354478"/>
                  <a:pt x="407971" y="721263"/>
                  <a:pt x="179118" y="1018196"/>
                </a:cubicBezTo>
                <a:lnTo>
                  <a:pt x="150167" y="1052056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5" name="任意形状 94">
            <a:extLst>
              <a:ext uri="{FF2B5EF4-FFF2-40B4-BE49-F238E27FC236}">
                <a16:creationId xmlns:a16="http://schemas.microsoft.com/office/drawing/2014/main" id="{AC7F961C-029C-AD4A-B2B2-21D6D74B8088}"/>
              </a:ext>
            </a:extLst>
          </p:cNvPr>
          <p:cNvSpPr/>
          <p:nvPr/>
        </p:nvSpPr>
        <p:spPr>
          <a:xfrm rot="8194738">
            <a:off x="10661310" y="2890337"/>
            <a:ext cx="879666" cy="506449"/>
          </a:xfrm>
          <a:custGeom>
            <a:avLst/>
            <a:gdLst>
              <a:gd name="connsiteX0" fmla="*/ 150168 w 879666"/>
              <a:gd name="connsiteY0" fmla="*/ 506449 h 506449"/>
              <a:gd name="connsiteX1" fmla="*/ 0 w 879666"/>
              <a:gd name="connsiteY1" fmla="*/ 364338 h 506449"/>
              <a:gd name="connsiteX2" fmla="*/ 32214 w 879666"/>
              <a:gd name="connsiteY2" fmla="*/ 333565 h 506449"/>
              <a:gd name="connsiteX3" fmla="*/ 765922 w 879666"/>
              <a:gd name="connsiteY3" fmla="*/ 8578 h 506449"/>
              <a:gd name="connsiteX4" fmla="*/ 879666 w 879666"/>
              <a:gd name="connsiteY4" fmla="*/ 0 h 506449"/>
              <a:gd name="connsiteX5" fmla="*/ 879666 w 879666"/>
              <a:gd name="connsiteY5" fmla="*/ 207103 h 506449"/>
              <a:gd name="connsiteX6" fmla="*/ 791403 w 879666"/>
              <a:gd name="connsiteY6" fmla="*/ 213759 h 506449"/>
              <a:gd name="connsiteX7" fmla="*/ 167077 w 879666"/>
              <a:gd name="connsiteY7" fmla="*/ 490298 h 506449"/>
              <a:gd name="connsiteX8" fmla="*/ 150168 w 879666"/>
              <a:gd name="connsiteY8" fmla="*/ 506449 h 50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666" h="506449">
                <a:moveTo>
                  <a:pt x="150168" y="506449"/>
                </a:moveTo>
                <a:lnTo>
                  <a:pt x="0" y="364338"/>
                </a:lnTo>
                <a:lnTo>
                  <a:pt x="32214" y="333565"/>
                </a:lnTo>
                <a:cubicBezTo>
                  <a:pt x="245120" y="149918"/>
                  <a:pt x="501515" y="41263"/>
                  <a:pt x="765922" y="8578"/>
                </a:cubicBezTo>
                <a:lnTo>
                  <a:pt x="879666" y="0"/>
                </a:lnTo>
                <a:lnTo>
                  <a:pt x="879666" y="207103"/>
                </a:lnTo>
                <a:lnTo>
                  <a:pt x="791403" y="213759"/>
                </a:lnTo>
                <a:cubicBezTo>
                  <a:pt x="566415" y="241572"/>
                  <a:pt x="348243" y="334028"/>
                  <a:pt x="167077" y="490298"/>
                </a:cubicBezTo>
                <a:lnTo>
                  <a:pt x="150168" y="50644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6" name="任意形状 95">
            <a:extLst>
              <a:ext uri="{FF2B5EF4-FFF2-40B4-BE49-F238E27FC236}">
                <a16:creationId xmlns:a16="http://schemas.microsoft.com/office/drawing/2014/main" id="{C45FB937-8597-5449-9B3E-3C1CE405F861}"/>
              </a:ext>
            </a:extLst>
          </p:cNvPr>
          <p:cNvSpPr/>
          <p:nvPr/>
        </p:nvSpPr>
        <p:spPr>
          <a:xfrm rot="8194738">
            <a:off x="9982867" y="3584195"/>
            <a:ext cx="836542" cy="479365"/>
          </a:xfrm>
          <a:custGeom>
            <a:avLst/>
            <a:gdLst>
              <a:gd name="connsiteX0" fmla="*/ 0 w 836542"/>
              <a:gd name="connsiteY0" fmla="*/ 206559 h 479365"/>
              <a:gd name="connsiteX1" fmla="*/ 0 w 836542"/>
              <a:gd name="connsiteY1" fmla="*/ 0 h 479365"/>
              <a:gd name="connsiteX2" fmla="*/ 34074 w 836542"/>
              <a:gd name="connsiteY2" fmla="*/ 687 h 479365"/>
              <a:gd name="connsiteX3" fmla="*/ 784571 w 836542"/>
              <a:gd name="connsiteY3" fmla="*/ 284762 h 479365"/>
              <a:gd name="connsiteX4" fmla="*/ 836542 w 836542"/>
              <a:gd name="connsiteY4" fmla="*/ 329197 h 479365"/>
              <a:gd name="connsiteX5" fmla="*/ 694431 w 836542"/>
              <a:gd name="connsiteY5" fmla="*/ 479365 h 479365"/>
              <a:gd name="connsiteX6" fmla="*/ 658548 w 836542"/>
              <a:gd name="connsiteY6" fmla="*/ 448686 h 479365"/>
              <a:gd name="connsiteX7" fmla="*/ 19936 w 836542"/>
              <a:gd name="connsiteY7" fmla="*/ 206961 h 479365"/>
              <a:gd name="connsiteX8" fmla="*/ 0 w 836542"/>
              <a:gd name="connsiteY8" fmla="*/ 206559 h 47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542" h="479365">
                <a:moveTo>
                  <a:pt x="0" y="206559"/>
                </a:moveTo>
                <a:lnTo>
                  <a:pt x="0" y="0"/>
                </a:lnTo>
                <a:lnTo>
                  <a:pt x="34074" y="687"/>
                </a:lnTo>
                <a:cubicBezTo>
                  <a:pt x="299880" y="18756"/>
                  <a:pt x="561871" y="113122"/>
                  <a:pt x="784571" y="284762"/>
                </a:cubicBezTo>
                <a:lnTo>
                  <a:pt x="836542" y="329197"/>
                </a:lnTo>
                <a:lnTo>
                  <a:pt x="694431" y="479365"/>
                </a:lnTo>
                <a:lnTo>
                  <a:pt x="658548" y="448686"/>
                </a:lnTo>
                <a:cubicBezTo>
                  <a:pt x="469049" y="302634"/>
                  <a:pt x="246115" y="222336"/>
                  <a:pt x="19936" y="206961"/>
                </a:cubicBezTo>
                <a:lnTo>
                  <a:pt x="0" y="20655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7" name="任意形状 96">
            <a:extLst>
              <a:ext uri="{FF2B5EF4-FFF2-40B4-BE49-F238E27FC236}">
                <a16:creationId xmlns:a16="http://schemas.microsoft.com/office/drawing/2014/main" id="{8A9E69C6-5D1C-6D43-B6B5-2CD59B072728}"/>
              </a:ext>
            </a:extLst>
          </p:cNvPr>
          <p:cNvSpPr/>
          <p:nvPr/>
        </p:nvSpPr>
        <p:spPr>
          <a:xfrm rot="8194738">
            <a:off x="9344455" y="3521847"/>
            <a:ext cx="514834" cy="701709"/>
          </a:xfrm>
          <a:custGeom>
            <a:avLst/>
            <a:gdLst>
              <a:gd name="connsiteX0" fmla="*/ 309937 w 514834"/>
              <a:gd name="connsiteY0" fmla="*/ 701709 h 701709"/>
              <a:gd name="connsiteX1" fmla="*/ 286091 w 514834"/>
              <a:gd name="connsiteY1" fmla="*/ 614537 h 701709"/>
              <a:gd name="connsiteX2" fmla="*/ 58882 w 514834"/>
              <a:gd name="connsiteY2" fmla="*/ 211810 h 701709"/>
              <a:gd name="connsiteX3" fmla="*/ 0 w 514834"/>
              <a:gd name="connsiteY3" fmla="*/ 150168 h 701709"/>
              <a:gd name="connsiteX4" fmla="*/ 142111 w 514834"/>
              <a:gd name="connsiteY4" fmla="*/ 0 h 701709"/>
              <a:gd name="connsiteX5" fmla="*/ 215613 w 514834"/>
              <a:gd name="connsiteY5" fmla="*/ 76946 h 701709"/>
              <a:gd name="connsiteX6" fmla="*/ 482628 w 514834"/>
              <a:gd name="connsiteY6" fmla="*/ 550232 h 701709"/>
              <a:gd name="connsiteX7" fmla="*/ 514834 w 514834"/>
              <a:gd name="connsiteY7" fmla="*/ 667959 h 701709"/>
              <a:gd name="connsiteX8" fmla="*/ 309937 w 514834"/>
              <a:gd name="connsiteY8" fmla="*/ 701709 h 701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834" h="701709">
                <a:moveTo>
                  <a:pt x="309937" y="701709"/>
                </a:moveTo>
                <a:lnTo>
                  <a:pt x="286091" y="614537"/>
                </a:lnTo>
                <a:cubicBezTo>
                  <a:pt x="238880" y="469812"/>
                  <a:pt x="163061" y="332587"/>
                  <a:pt x="58882" y="211810"/>
                </a:cubicBezTo>
                <a:lnTo>
                  <a:pt x="0" y="150168"/>
                </a:lnTo>
                <a:lnTo>
                  <a:pt x="142111" y="0"/>
                </a:lnTo>
                <a:lnTo>
                  <a:pt x="215613" y="76946"/>
                </a:lnTo>
                <a:cubicBezTo>
                  <a:pt x="338044" y="218884"/>
                  <a:pt x="427146" y="380150"/>
                  <a:pt x="482628" y="550232"/>
                </a:cubicBezTo>
                <a:lnTo>
                  <a:pt x="514834" y="667959"/>
                </a:lnTo>
                <a:lnTo>
                  <a:pt x="309937" y="70170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BEB70380-07D2-9E43-8B7D-C926CFFE1FBE}"/>
              </a:ext>
            </a:extLst>
          </p:cNvPr>
          <p:cNvSpPr txBox="1"/>
          <p:nvPr/>
        </p:nvSpPr>
        <p:spPr>
          <a:xfrm>
            <a:off x="9728385" y="2472651"/>
            <a:ext cx="50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CQ</a:t>
            </a:r>
            <a:endParaRPr kumimoji="1" lang="zh-CN" altLang="en-US" dirty="0"/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9AA921BB-3140-6C46-B580-C5513761841B}"/>
              </a:ext>
            </a:extLst>
          </p:cNvPr>
          <p:cNvSpPr/>
          <p:nvPr/>
        </p:nvSpPr>
        <p:spPr>
          <a:xfrm>
            <a:off x="1540215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0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956393B2-7D1F-0C47-BC32-A6BDB42CA4FB}"/>
              </a:ext>
            </a:extLst>
          </p:cNvPr>
          <p:cNvSpPr/>
          <p:nvPr/>
        </p:nvSpPr>
        <p:spPr>
          <a:xfrm>
            <a:off x="2721901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0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DB32BACA-3DEA-364A-9EFA-D3718AD0753B}"/>
              </a:ext>
            </a:extLst>
          </p:cNvPr>
          <p:cNvSpPr/>
          <p:nvPr/>
        </p:nvSpPr>
        <p:spPr>
          <a:xfrm>
            <a:off x="3903587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0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91661E2A-931B-2A4E-8636-1CE591960684}"/>
              </a:ext>
            </a:extLst>
          </p:cNvPr>
          <p:cNvSpPr/>
          <p:nvPr/>
        </p:nvSpPr>
        <p:spPr>
          <a:xfrm>
            <a:off x="5085273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0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CD29C1F0-B7B4-7A4B-A6FC-2C8F4ED02DC2}"/>
              </a:ext>
            </a:extLst>
          </p:cNvPr>
          <p:cNvSpPr txBox="1"/>
          <p:nvPr/>
        </p:nvSpPr>
        <p:spPr>
          <a:xfrm>
            <a:off x="3108960" y="4994031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turn</a:t>
            </a:r>
            <a:r>
              <a:rPr kumimoji="1" lang="zh-CN" altLang="en-US" dirty="0"/>
              <a:t> </a:t>
            </a:r>
            <a:r>
              <a:rPr kumimoji="1" lang="en-US" altLang="zh-CN" dirty="0"/>
              <a:t>counter</a:t>
            </a:r>
            <a:endParaRPr kumimoji="1" lang="zh-CN" altLang="en-US" dirty="0"/>
          </a:p>
        </p:txBody>
      </p:sp>
      <p:grpSp>
        <p:nvGrpSpPr>
          <p:cNvPr id="119" name="组合 118">
            <a:extLst>
              <a:ext uri="{FF2B5EF4-FFF2-40B4-BE49-F238E27FC236}">
                <a16:creationId xmlns:a16="http://schemas.microsoft.com/office/drawing/2014/main" id="{FF3DD7DD-7402-9D4E-9B2E-591C9D0516C8}"/>
              </a:ext>
            </a:extLst>
          </p:cNvPr>
          <p:cNvGrpSpPr/>
          <p:nvPr/>
        </p:nvGrpSpPr>
        <p:grpSpPr>
          <a:xfrm>
            <a:off x="6552156" y="759655"/>
            <a:ext cx="587135" cy="622125"/>
            <a:chOff x="6552156" y="759655"/>
            <a:chExt cx="587135" cy="622125"/>
          </a:xfrm>
        </p:grpSpPr>
        <p:cxnSp>
          <p:nvCxnSpPr>
            <p:cNvPr id="114" name="直线箭头连接符 113">
              <a:extLst>
                <a:ext uri="{FF2B5EF4-FFF2-40B4-BE49-F238E27FC236}">
                  <a16:creationId xmlns:a16="http://schemas.microsoft.com/office/drawing/2014/main" id="{A1E65E78-37FA-EE43-A921-257E4C00685D}"/>
                </a:ext>
              </a:extLst>
            </p:cNvPr>
            <p:cNvCxnSpPr/>
            <p:nvPr/>
          </p:nvCxnSpPr>
          <p:spPr>
            <a:xfrm flipH="1">
              <a:off x="6552156" y="759655"/>
              <a:ext cx="265184" cy="62212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文本框 117">
              <a:extLst>
                <a:ext uri="{FF2B5EF4-FFF2-40B4-BE49-F238E27FC236}">
                  <a16:creationId xmlns:a16="http://schemas.microsoft.com/office/drawing/2014/main" id="{27C2CBB5-845B-2244-BFEB-78326F872375}"/>
                </a:ext>
              </a:extLst>
            </p:cNvPr>
            <p:cNvSpPr txBox="1"/>
            <p:nvPr/>
          </p:nvSpPr>
          <p:spPr>
            <a:xfrm>
              <a:off x="6662879" y="970898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tail</a:t>
              </a:r>
              <a:endParaRPr kumimoji="1" lang="zh-CN" altLang="en-US" dirty="0"/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A793920F-F27B-D44F-905C-2663BAFC5177}"/>
              </a:ext>
            </a:extLst>
          </p:cNvPr>
          <p:cNvGrpSpPr/>
          <p:nvPr/>
        </p:nvGrpSpPr>
        <p:grpSpPr>
          <a:xfrm>
            <a:off x="5833275" y="658115"/>
            <a:ext cx="718881" cy="665750"/>
            <a:chOff x="5833275" y="658115"/>
            <a:chExt cx="718881" cy="665750"/>
          </a:xfrm>
        </p:grpSpPr>
        <p:cxnSp>
          <p:nvCxnSpPr>
            <p:cNvPr id="115" name="直线箭头连接符 114">
              <a:extLst>
                <a:ext uri="{FF2B5EF4-FFF2-40B4-BE49-F238E27FC236}">
                  <a16:creationId xmlns:a16="http://schemas.microsoft.com/office/drawing/2014/main" id="{FB21FA37-6458-9642-BD7F-D77E4FE3EA8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93162" y="658115"/>
              <a:ext cx="158994" cy="66575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文本框 119">
              <a:extLst>
                <a:ext uri="{FF2B5EF4-FFF2-40B4-BE49-F238E27FC236}">
                  <a16:creationId xmlns:a16="http://schemas.microsoft.com/office/drawing/2014/main" id="{E2D132DD-6C0E-FC4B-B10E-1EA8BF0D2B58}"/>
                </a:ext>
              </a:extLst>
            </p:cNvPr>
            <p:cNvSpPr txBox="1"/>
            <p:nvPr/>
          </p:nvSpPr>
          <p:spPr>
            <a:xfrm>
              <a:off x="5833275" y="786232"/>
              <a:ext cx="6783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chemeClr val="accent2"/>
                  </a:solidFill>
                </a:rPr>
                <a:t>head</a:t>
              </a:r>
              <a:endParaRPr kumimoji="1" lang="zh-CN" altLang="en-US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122" name="组合 121">
            <a:extLst>
              <a:ext uri="{FF2B5EF4-FFF2-40B4-BE49-F238E27FC236}">
                <a16:creationId xmlns:a16="http://schemas.microsoft.com/office/drawing/2014/main" id="{7CA503F1-2979-F947-8B34-67BE7D9B4998}"/>
              </a:ext>
            </a:extLst>
          </p:cNvPr>
          <p:cNvGrpSpPr/>
          <p:nvPr/>
        </p:nvGrpSpPr>
        <p:grpSpPr>
          <a:xfrm>
            <a:off x="9728385" y="638023"/>
            <a:ext cx="718881" cy="665750"/>
            <a:chOff x="5833275" y="658115"/>
            <a:chExt cx="718881" cy="665750"/>
          </a:xfrm>
        </p:grpSpPr>
        <p:cxnSp>
          <p:nvCxnSpPr>
            <p:cNvPr id="123" name="直线箭头连接符 122">
              <a:extLst>
                <a:ext uri="{FF2B5EF4-FFF2-40B4-BE49-F238E27FC236}">
                  <a16:creationId xmlns:a16="http://schemas.microsoft.com/office/drawing/2014/main" id="{81F4301E-433F-C549-9845-5624A9B73B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93162" y="658115"/>
              <a:ext cx="158994" cy="66575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文本框 123">
              <a:extLst>
                <a:ext uri="{FF2B5EF4-FFF2-40B4-BE49-F238E27FC236}">
                  <a16:creationId xmlns:a16="http://schemas.microsoft.com/office/drawing/2014/main" id="{1B19B101-4307-EB4A-9B68-848287FD5FED}"/>
                </a:ext>
              </a:extLst>
            </p:cNvPr>
            <p:cNvSpPr txBox="1"/>
            <p:nvPr/>
          </p:nvSpPr>
          <p:spPr>
            <a:xfrm>
              <a:off x="5833275" y="786232"/>
              <a:ext cx="6783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chemeClr val="accent2"/>
                  </a:solidFill>
                </a:rPr>
                <a:t>head</a:t>
              </a:r>
              <a:endParaRPr kumimoji="1" lang="zh-CN" altLang="en-US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125" name="组合 124">
            <a:extLst>
              <a:ext uri="{FF2B5EF4-FFF2-40B4-BE49-F238E27FC236}">
                <a16:creationId xmlns:a16="http://schemas.microsoft.com/office/drawing/2014/main" id="{40445398-5C09-C645-834B-31E6488A8C09}"/>
              </a:ext>
            </a:extLst>
          </p:cNvPr>
          <p:cNvGrpSpPr/>
          <p:nvPr/>
        </p:nvGrpSpPr>
        <p:grpSpPr>
          <a:xfrm>
            <a:off x="10538300" y="771236"/>
            <a:ext cx="587135" cy="622125"/>
            <a:chOff x="6552156" y="759655"/>
            <a:chExt cx="587135" cy="622125"/>
          </a:xfrm>
        </p:grpSpPr>
        <p:cxnSp>
          <p:nvCxnSpPr>
            <p:cNvPr id="126" name="直线箭头连接符 125">
              <a:extLst>
                <a:ext uri="{FF2B5EF4-FFF2-40B4-BE49-F238E27FC236}">
                  <a16:creationId xmlns:a16="http://schemas.microsoft.com/office/drawing/2014/main" id="{0E2809D7-CC50-CF4A-B56F-12EE5F4BEB93}"/>
                </a:ext>
              </a:extLst>
            </p:cNvPr>
            <p:cNvCxnSpPr/>
            <p:nvPr/>
          </p:nvCxnSpPr>
          <p:spPr>
            <a:xfrm flipH="1">
              <a:off x="6552156" y="759655"/>
              <a:ext cx="265184" cy="62212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文本框 126">
              <a:extLst>
                <a:ext uri="{FF2B5EF4-FFF2-40B4-BE49-F238E27FC236}">
                  <a16:creationId xmlns:a16="http://schemas.microsoft.com/office/drawing/2014/main" id="{BBCA367B-46EC-0C49-8EE0-2306B29E805D}"/>
                </a:ext>
              </a:extLst>
            </p:cNvPr>
            <p:cNvSpPr txBox="1"/>
            <p:nvPr/>
          </p:nvSpPr>
          <p:spPr>
            <a:xfrm>
              <a:off x="6662879" y="970898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tail</a:t>
              </a:r>
              <a:endParaRPr kumimoji="1" lang="zh-CN" altLang="en-US" dirty="0"/>
            </a:p>
          </p:txBody>
        </p:sp>
      </p:grpSp>
      <p:sp>
        <p:nvSpPr>
          <p:cNvPr id="128" name="文本框 127">
            <a:extLst>
              <a:ext uri="{FF2B5EF4-FFF2-40B4-BE49-F238E27FC236}">
                <a16:creationId xmlns:a16="http://schemas.microsoft.com/office/drawing/2014/main" id="{5967ACCA-45F1-FF4F-82B6-F6D6DEA2FC93}"/>
              </a:ext>
            </a:extLst>
          </p:cNvPr>
          <p:cNvSpPr txBox="1"/>
          <p:nvPr/>
        </p:nvSpPr>
        <p:spPr>
          <a:xfrm>
            <a:off x="597341" y="2781050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</a:t>
            </a:r>
            <a:r>
              <a:rPr kumimoji="1" lang="zh-CN" altLang="en-US" dirty="0"/>
              <a:t>、</a:t>
            </a:r>
            <a:r>
              <a:rPr kumimoji="1" lang="en-US" altLang="zh-CN" dirty="0"/>
              <a:t>2...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BaM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cache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ED5CAD0-94B2-6548-A4BB-4F8652118F67}"/>
              </a:ext>
            </a:extLst>
          </p:cNvPr>
          <p:cNvSpPr/>
          <p:nvPr/>
        </p:nvSpPr>
        <p:spPr>
          <a:xfrm>
            <a:off x="3038622" y="1507323"/>
            <a:ext cx="1688123" cy="407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thread1</a:t>
            </a:r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5A0B9C4-6060-AC4B-93CE-F6431E956DFD}"/>
              </a:ext>
            </a:extLst>
          </p:cNvPr>
          <p:cNvSpPr/>
          <p:nvPr/>
        </p:nvSpPr>
        <p:spPr>
          <a:xfrm>
            <a:off x="3038620" y="3736542"/>
            <a:ext cx="1688123" cy="407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thread4</a:t>
            </a:r>
            <a:endParaRPr kumimoji="1"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3CB22B0-7F9A-504A-AFBC-6B94584DDC15}"/>
              </a:ext>
            </a:extLst>
          </p:cNvPr>
          <p:cNvSpPr/>
          <p:nvPr/>
        </p:nvSpPr>
        <p:spPr>
          <a:xfrm>
            <a:off x="3038621" y="2250396"/>
            <a:ext cx="1688123" cy="407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thread2</a:t>
            </a:r>
            <a:endParaRPr kumimoji="1"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3529F5D-0C49-1C45-AD31-594FB3E61DB2}"/>
              </a:ext>
            </a:extLst>
          </p:cNvPr>
          <p:cNvSpPr/>
          <p:nvPr/>
        </p:nvSpPr>
        <p:spPr>
          <a:xfrm>
            <a:off x="3038621" y="2993469"/>
            <a:ext cx="1688123" cy="407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thread3</a:t>
            </a:r>
            <a:endParaRPr kumimoji="1"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FC3336E-E634-4A49-A47A-263CB2D2A1CE}"/>
              </a:ext>
            </a:extLst>
          </p:cNvPr>
          <p:cNvSpPr/>
          <p:nvPr/>
        </p:nvSpPr>
        <p:spPr>
          <a:xfrm>
            <a:off x="3038620" y="4479616"/>
            <a:ext cx="1688123" cy="407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thread5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80506C6-C2A0-5B42-9AF1-64BDB7C20F14}"/>
              </a:ext>
            </a:extLst>
          </p:cNvPr>
          <p:cNvSpPr/>
          <p:nvPr/>
        </p:nvSpPr>
        <p:spPr>
          <a:xfrm>
            <a:off x="7495735" y="1099360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9E00484-488C-FC4B-AE8C-1D20D89817B7}"/>
              </a:ext>
            </a:extLst>
          </p:cNvPr>
          <p:cNvSpPr/>
          <p:nvPr/>
        </p:nvSpPr>
        <p:spPr>
          <a:xfrm>
            <a:off x="7495729" y="2317273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D399B9B-8F88-CC4F-996F-B8F33B9EE913}"/>
              </a:ext>
            </a:extLst>
          </p:cNvPr>
          <p:cNvSpPr/>
          <p:nvPr/>
        </p:nvSpPr>
        <p:spPr>
          <a:xfrm>
            <a:off x="7495731" y="1505829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EF47F25-4D5D-7D49-8391-E20B06770857}"/>
              </a:ext>
            </a:extLst>
          </p:cNvPr>
          <p:cNvSpPr/>
          <p:nvPr/>
        </p:nvSpPr>
        <p:spPr>
          <a:xfrm>
            <a:off x="7495730" y="1912298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69C4AA5-22D7-4A4F-8EEF-29CCFE3A8BF5}"/>
              </a:ext>
            </a:extLst>
          </p:cNvPr>
          <p:cNvSpPr/>
          <p:nvPr/>
        </p:nvSpPr>
        <p:spPr>
          <a:xfrm>
            <a:off x="7495728" y="2720754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87FB021-9CC7-2A4F-B338-2195A1AA122F}"/>
              </a:ext>
            </a:extLst>
          </p:cNvPr>
          <p:cNvSpPr/>
          <p:nvPr/>
        </p:nvSpPr>
        <p:spPr>
          <a:xfrm>
            <a:off x="7495734" y="3121247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1A6998D-5B5E-1F42-A9BA-10D9BAB57FCA}"/>
              </a:ext>
            </a:extLst>
          </p:cNvPr>
          <p:cNvSpPr/>
          <p:nvPr/>
        </p:nvSpPr>
        <p:spPr>
          <a:xfrm>
            <a:off x="7495728" y="4339160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F2949D1-1B94-3D45-9DEC-5BEE10329D2C}"/>
              </a:ext>
            </a:extLst>
          </p:cNvPr>
          <p:cNvSpPr/>
          <p:nvPr/>
        </p:nvSpPr>
        <p:spPr>
          <a:xfrm>
            <a:off x="7495730" y="3527716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221295A-EE06-E449-9145-229EAD4721E6}"/>
              </a:ext>
            </a:extLst>
          </p:cNvPr>
          <p:cNvSpPr/>
          <p:nvPr/>
        </p:nvSpPr>
        <p:spPr>
          <a:xfrm>
            <a:off x="7495727" y="3931944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E3394CC-AE17-A646-9C53-A2DE35E318D5}"/>
              </a:ext>
            </a:extLst>
          </p:cNvPr>
          <p:cNvSpPr/>
          <p:nvPr/>
        </p:nvSpPr>
        <p:spPr>
          <a:xfrm>
            <a:off x="7495727" y="4742641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2349FF35-01CC-4545-BEF7-8DAF7AC8ED0E}"/>
              </a:ext>
            </a:extLst>
          </p:cNvPr>
          <p:cNvCxnSpPr>
            <a:endCxn id="11" idx="1"/>
          </p:cNvCxnSpPr>
          <p:nvPr/>
        </p:nvCxnSpPr>
        <p:spPr>
          <a:xfrm>
            <a:off x="4726743" y="1709810"/>
            <a:ext cx="2768986" cy="811445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2C026FCE-2435-6D43-A43A-8E759FFF8B3C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 flipV="1">
            <a:off x="4726744" y="2521255"/>
            <a:ext cx="2768985" cy="676196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7F592164-A5F3-AB42-BAEE-0913CB12C81B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4726743" y="2521255"/>
            <a:ext cx="2768986" cy="1396388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718CB77-26F1-8C4C-9538-F51A77E670F9}"/>
              </a:ext>
            </a:extLst>
          </p:cNvPr>
          <p:cNvSpPr txBox="1"/>
          <p:nvPr/>
        </p:nvSpPr>
        <p:spPr>
          <a:xfrm>
            <a:off x="3771521" y="5388810"/>
            <a:ext cx="26691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2400" b="1" i="0" dirty="0">
                <a:effectLst/>
                <a:latin typeface="Arial" panose="020B0604020202020204" pitchFamily="34" charset="0"/>
              </a:rPr>
              <a:t>Warp Coalescing</a:t>
            </a:r>
            <a:endParaRPr kumimoji="1" lang="zh-CN" altLang="en-US" sz="2400" b="1" dirty="0"/>
          </a:p>
        </p:txBody>
      </p:sp>
      <p:sp>
        <p:nvSpPr>
          <p:cNvPr id="22" name="左大括号 21">
            <a:extLst>
              <a:ext uri="{FF2B5EF4-FFF2-40B4-BE49-F238E27FC236}">
                <a16:creationId xmlns:a16="http://schemas.microsoft.com/office/drawing/2014/main" id="{715B9B94-2EF9-C347-BDCF-DEF9FA33B116}"/>
              </a:ext>
            </a:extLst>
          </p:cNvPr>
          <p:cNvSpPr/>
          <p:nvPr/>
        </p:nvSpPr>
        <p:spPr>
          <a:xfrm>
            <a:off x="2210972" y="1673149"/>
            <a:ext cx="633047" cy="3048602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67C7C5A-9E05-DB46-9739-390753E736EA}"/>
              </a:ext>
            </a:extLst>
          </p:cNvPr>
          <p:cNvSpPr txBox="1"/>
          <p:nvPr/>
        </p:nvSpPr>
        <p:spPr>
          <a:xfrm>
            <a:off x="57524" y="2714631"/>
            <a:ext cx="21675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br>
              <a:rPr lang="en" altLang="zh-CN" dirty="0"/>
            </a:br>
            <a:r>
              <a:rPr lang="en" altLang="zh-CN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__</a:t>
            </a:r>
            <a:r>
              <a:rPr lang="en" altLang="zh-CN" b="0" i="0" dirty="0" err="1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match_any_sync</a:t>
            </a:r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10397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BaM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cache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ED5CAD0-94B2-6548-A4BB-4F8652118F67}"/>
              </a:ext>
            </a:extLst>
          </p:cNvPr>
          <p:cNvSpPr/>
          <p:nvPr/>
        </p:nvSpPr>
        <p:spPr>
          <a:xfrm>
            <a:off x="3038622" y="1507323"/>
            <a:ext cx="1688123" cy="407963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thread1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5A0B9C4-6060-AC4B-93CE-F6431E956DFD}"/>
              </a:ext>
            </a:extLst>
          </p:cNvPr>
          <p:cNvSpPr/>
          <p:nvPr/>
        </p:nvSpPr>
        <p:spPr>
          <a:xfrm>
            <a:off x="3038620" y="3736542"/>
            <a:ext cx="1688123" cy="40796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thread4</a:t>
            </a:r>
            <a:endParaRPr kumimoji="1"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3CB22B0-7F9A-504A-AFBC-6B94584DDC15}"/>
              </a:ext>
            </a:extLst>
          </p:cNvPr>
          <p:cNvSpPr/>
          <p:nvPr/>
        </p:nvSpPr>
        <p:spPr>
          <a:xfrm>
            <a:off x="3038621" y="2250396"/>
            <a:ext cx="1688123" cy="407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thread2</a:t>
            </a:r>
            <a:endParaRPr kumimoji="1"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3529F5D-0C49-1C45-AD31-594FB3E61DB2}"/>
              </a:ext>
            </a:extLst>
          </p:cNvPr>
          <p:cNvSpPr/>
          <p:nvPr/>
        </p:nvSpPr>
        <p:spPr>
          <a:xfrm>
            <a:off x="3038621" y="2993469"/>
            <a:ext cx="1688123" cy="40796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thread3</a:t>
            </a:r>
            <a:endParaRPr kumimoji="1"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FC3336E-E634-4A49-A47A-263CB2D2A1CE}"/>
              </a:ext>
            </a:extLst>
          </p:cNvPr>
          <p:cNvSpPr/>
          <p:nvPr/>
        </p:nvSpPr>
        <p:spPr>
          <a:xfrm>
            <a:off x="3038620" y="4479616"/>
            <a:ext cx="1688123" cy="407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thread5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80506C6-C2A0-5B42-9AF1-64BDB7C20F14}"/>
              </a:ext>
            </a:extLst>
          </p:cNvPr>
          <p:cNvSpPr/>
          <p:nvPr/>
        </p:nvSpPr>
        <p:spPr>
          <a:xfrm>
            <a:off x="7495735" y="1099360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9E00484-488C-FC4B-AE8C-1D20D89817B7}"/>
              </a:ext>
            </a:extLst>
          </p:cNvPr>
          <p:cNvSpPr/>
          <p:nvPr/>
        </p:nvSpPr>
        <p:spPr>
          <a:xfrm>
            <a:off x="7495729" y="2317273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D399B9B-8F88-CC4F-996F-B8F33B9EE913}"/>
              </a:ext>
            </a:extLst>
          </p:cNvPr>
          <p:cNvSpPr/>
          <p:nvPr/>
        </p:nvSpPr>
        <p:spPr>
          <a:xfrm>
            <a:off x="7495731" y="1505829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EF47F25-4D5D-7D49-8391-E20B06770857}"/>
              </a:ext>
            </a:extLst>
          </p:cNvPr>
          <p:cNvSpPr/>
          <p:nvPr/>
        </p:nvSpPr>
        <p:spPr>
          <a:xfrm>
            <a:off x="7495730" y="1912298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69C4AA5-22D7-4A4F-8EEF-29CCFE3A8BF5}"/>
              </a:ext>
            </a:extLst>
          </p:cNvPr>
          <p:cNvSpPr/>
          <p:nvPr/>
        </p:nvSpPr>
        <p:spPr>
          <a:xfrm>
            <a:off x="7495728" y="2720754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87FB021-9CC7-2A4F-B338-2195A1AA122F}"/>
              </a:ext>
            </a:extLst>
          </p:cNvPr>
          <p:cNvSpPr/>
          <p:nvPr/>
        </p:nvSpPr>
        <p:spPr>
          <a:xfrm>
            <a:off x="7495734" y="3121247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1A6998D-5B5E-1F42-A9BA-10D9BAB57FCA}"/>
              </a:ext>
            </a:extLst>
          </p:cNvPr>
          <p:cNvSpPr/>
          <p:nvPr/>
        </p:nvSpPr>
        <p:spPr>
          <a:xfrm>
            <a:off x="7495728" y="4339160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F2949D1-1B94-3D45-9DEC-5BEE10329D2C}"/>
              </a:ext>
            </a:extLst>
          </p:cNvPr>
          <p:cNvSpPr/>
          <p:nvPr/>
        </p:nvSpPr>
        <p:spPr>
          <a:xfrm>
            <a:off x="7495730" y="3527716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221295A-EE06-E449-9145-229EAD4721E6}"/>
              </a:ext>
            </a:extLst>
          </p:cNvPr>
          <p:cNvSpPr/>
          <p:nvPr/>
        </p:nvSpPr>
        <p:spPr>
          <a:xfrm>
            <a:off x="7495727" y="3931944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E3394CC-AE17-A646-9C53-A2DE35E318D5}"/>
              </a:ext>
            </a:extLst>
          </p:cNvPr>
          <p:cNvSpPr/>
          <p:nvPr/>
        </p:nvSpPr>
        <p:spPr>
          <a:xfrm>
            <a:off x="7495727" y="4742641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2349FF35-01CC-4545-BEF7-8DAF7AC8ED0E}"/>
              </a:ext>
            </a:extLst>
          </p:cNvPr>
          <p:cNvCxnSpPr>
            <a:endCxn id="11" idx="1"/>
          </p:cNvCxnSpPr>
          <p:nvPr/>
        </p:nvCxnSpPr>
        <p:spPr>
          <a:xfrm>
            <a:off x="4726743" y="1709810"/>
            <a:ext cx="2768986" cy="811445"/>
          </a:xfrm>
          <a:prstGeom prst="straightConnector1">
            <a:avLst/>
          </a:prstGeom>
          <a:ln w="2222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2C026FCE-2435-6D43-A43A-8E759FFF8B3C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 flipV="1">
            <a:off x="4726744" y="2521255"/>
            <a:ext cx="2768985" cy="676196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7F592164-A5F3-AB42-BAEE-0913CB12C81B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4726743" y="2521255"/>
            <a:ext cx="2768986" cy="1396388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718CB77-26F1-8C4C-9538-F51A77E670F9}"/>
              </a:ext>
            </a:extLst>
          </p:cNvPr>
          <p:cNvSpPr txBox="1"/>
          <p:nvPr/>
        </p:nvSpPr>
        <p:spPr>
          <a:xfrm>
            <a:off x="3771521" y="5388810"/>
            <a:ext cx="26691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2400" b="1" i="0" dirty="0">
                <a:effectLst/>
                <a:latin typeface="Arial" panose="020B0604020202020204" pitchFamily="34" charset="0"/>
              </a:rPr>
              <a:t>Warp Coalescing</a:t>
            </a:r>
            <a:endParaRPr kumimoji="1" lang="zh-CN" altLang="en-US" sz="24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8E89579-6C06-7645-8559-4EF564A420D4}"/>
              </a:ext>
            </a:extLst>
          </p:cNvPr>
          <p:cNvSpPr txBox="1"/>
          <p:nvPr/>
        </p:nvSpPr>
        <p:spPr>
          <a:xfrm>
            <a:off x="5409463" y="1497617"/>
            <a:ext cx="1005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olidFill>
                  <a:schemeClr val="accent1"/>
                </a:solidFill>
              </a:rPr>
              <a:t>leader</a:t>
            </a:r>
            <a:endParaRPr kumimoji="1" lang="zh-CN" altLang="en-US" sz="2400" dirty="0">
              <a:solidFill>
                <a:schemeClr val="accent1"/>
              </a:solidFill>
            </a:endParaRPr>
          </a:p>
        </p:txBody>
      </p:sp>
      <p:sp>
        <p:nvSpPr>
          <p:cNvPr id="22" name="左大括号 21">
            <a:extLst>
              <a:ext uri="{FF2B5EF4-FFF2-40B4-BE49-F238E27FC236}">
                <a16:creationId xmlns:a16="http://schemas.microsoft.com/office/drawing/2014/main" id="{715B9B94-2EF9-C347-BDCF-DEF9FA33B116}"/>
              </a:ext>
            </a:extLst>
          </p:cNvPr>
          <p:cNvSpPr/>
          <p:nvPr/>
        </p:nvSpPr>
        <p:spPr>
          <a:xfrm>
            <a:off x="2210972" y="1673149"/>
            <a:ext cx="633047" cy="3048602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67C7C5A-9E05-DB46-9739-390753E736EA}"/>
              </a:ext>
            </a:extLst>
          </p:cNvPr>
          <p:cNvSpPr txBox="1"/>
          <p:nvPr/>
        </p:nvSpPr>
        <p:spPr>
          <a:xfrm>
            <a:off x="57524" y="2714631"/>
            <a:ext cx="21675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br>
              <a:rPr lang="en" altLang="zh-CN" dirty="0"/>
            </a:br>
            <a:r>
              <a:rPr lang="en" altLang="zh-CN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__</a:t>
            </a:r>
            <a:r>
              <a:rPr lang="en" altLang="zh-CN" b="0" i="0" dirty="0" err="1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match_any_sync</a:t>
            </a:r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021948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BaM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cache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ED5CAD0-94B2-6548-A4BB-4F8652118F67}"/>
              </a:ext>
            </a:extLst>
          </p:cNvPr>
          <p:cNvSpPr/>
          <p:nvPr/>
        </p:nvSpPr>
        <p:spPr>
          <a:xfrm>
            <a:off x="3038622" y="1507323"/>
            <a:ext cx="1688123" cy="407963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thread1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5A0B9C4-6060-AC4B-93CE-F6431E956DFD}"/>
              </a:ext>
            </a:extLst>
          </p:cNvPr>
          <p:cNvSpPr/>
          <p:nvPr/>
        </p:nvSpPr>
        <p:spPr>
          <a:xfrm>
            <a:off x="3038620" y="3736542"/>
            <a:ext cx="1688123" cy="40796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thread4</a:t>
            </a:r>
            <a:endParaRPr kumimoji="1"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3CB22B0-7F9A-504A-AFBC-6B94584DDC15}"/>
              </a:ext>
            </a:extLst>
          </p:cNvPr>
          <p:cNvSpPr/>
          <p:nvPr/>
        </p:nvSpPr>
        <p:spPr>
          <a:xfrm>
            <a:off x="3038621" y="2250396"/>
            <a:ext cx="1688123" cy="407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thread2</a:t>
            </a:r>
            <a:endParaRPr kumimoji="1"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3529F5D-0C49-1C45-AD31-594FB3E61DB2}"/>
              </a:ext>
            </a:extLst>
          </p:cNvPr>
          <p:cNvSpPr/>
          <p:nvPr/>
        </p:nvSpPr>
        <p:spPr>
          <a:xfrm>
            <a:off x="3038621" y="2993469"/>
            <a:ext cx="1688123" cy="40796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thread3</a:t>
            </a:r>
            <a:endParaRPr kumimoji="1"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FC3336E-E634-4A49-A47A-263CB2D2A1CE}"/>
              </a:ext>
            </a:extLst>
          </p:cNvPr>
          <p:cNvSpPr/>
          <p:nvPr/>
        </p:nvSpPr>
        <p:spPr>
          <a:xfrm>
            <a:off x="3038620" y="4479616"/>
            <a:ext cx="1688123" cy="407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thread5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80506C6-C2A0-5B42-9AF1-64BDB7C20F14}"/>
              </a:ext>
            </a:extLst>
          </p:cNvPr>
          <p:cNvSpPr/>
          <p:nvPr/>
        </p:nvSpPr>
        <p:spPr>
          <a:xfrm>
            <a:off x="7495735" y="1099360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9E00484-488C-FC4B-AE8C-1D20D89817B7}"/>
              </a:ext>
            </a:extLst>
          </p:cNvPr>
          <p:cNvSpPr/>
          <p:nvPr/>
        </p:nvSpPr>
        <p:spPr>
          <a:xfrm>
            <a:off x="7495729" y="2317273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D399B9B-8F88-CC4F-996F-B8F33B9EE913}"/>
              </a:ext>
            </a:extLst>
          </p:cNvPr>
          <p:cNvSpPr/>
          <p:nvPr/>
        </p:nvSpPr>
        <p:spPr>
          <a:xfrm>
            <a:off x="7495731" y="1505829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EF47F25-4D5D-7D49-8391-E20B06770857}"/>
              </a:ext>
            </a:extLst>
          </p:cNvPr>
          <p:cNvSpPr/>
          <p:nvPr/>
        </p:nvSpPr>
        <p:spPr>
          <a:xfrm>
            <a:off x="7495730" y="1912298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69C4AA5-22D7-4A4F-8EEF-29CCFE3A8BF5}"/>
              </a:ext>
            </a:extLst>
          </p:cNvPr>
          <p:cNvSpPr/>
          <p:nvPr/>
        </p:nvSpPr>
        <p:spPr>
          <a:xfrm>
            <a:off x="7495728" y="2720754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87FB021-9CC7-2A4F-B338-2195A1AA122F}"/>
              </a:ext>
            </a:extLst>
          </p:cNvPr>
          <p:cNvSpPr/>
          <p:nvPr/>
        </p:nvSpPr>
        <p:spPr>
          <a:xfrm>
            <a:off x="7495734" y="3121247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1A6998D-5B5E-1F42-A9BA-10D9BAB57FCA}"/>
              </a:ext>
            </a:extLst>
          </p:cNvPr>
          <p:cNvSpPr/>
          <p:nvPr/>
        </p:nvSpPr>
        <p:spPr>
          <a:xfrm>
            <a:off x="7495728" y="4339160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F2949D1-1B94-3D45-9DEC-5BEE10329D2C}"/>
              </a:ext>
            </a:extLst>
          </p:cNvPr>
          <p:cNvSpPr/>
          <p:nvPr/>
        </p:nvSpPr>
        <p:spPr>
          <a:xfrm>
            <a:off x="7495730" y="3527716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221295A-EE06-E449-9145-229EAD4721E6}"/>
              </a:ext>
            </a:extLst>
          </p:cNvPr>
          <p:cNvSpPr/>
          <p:nvPr/>
        </p:nvSpPr>
        <p:spPr>
          <a:xfrm>
            <a:off x="7495727" y="3931944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E3394CC-AE17-A646-9C53-A2DE35E318D5}"/>
              </a:ext>
            </a:extLst>
          </p:cNvPr>
          <p:cNvSpPr/>
          <p:nvPr/>
        </p:nvSpPr>
        <p:spPr>
          <a:xfrm>
            <a:off x="7495727" y="4742641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2349FF35-01CC-4545-BEF7-8DAF7AC8ED0E}"/>
              </a:ext>
            </a:extLst>
          </p:cNvPr>
          <p:cNvCxnSpPr>
            <a:endCxn id="11" idx="1"/>
          </p:cNvCxnSpPr>
          <p:nvPr/>
        </p:nvCxnSpPr>
        <p:spPr>
          <a:xfrm>
            <a:off x="4726743" y="1709810"/>
            <a:ext cx="2768986" cy="811445"/>
          </a:xfrm>
          <a:prstGeom prst="straightConnector1">
            <a:avLst/>
          </a:prstGeom>
          <a:ln w="2222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718CB77-26F1-8C4C-9538-F51A77E670F9}"/>
              </a:ext>
            </a:extLst>
          </p:cNvPr>
          <p:cNvSpPr txBox="1"/>
          <p:nvPr/>
        </p:nvSpPr>
        <p:spPr>
          <a:xfrm>
            <a:off x="3771521" y="5388810"/>
            <a:ext cx="26691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2400" b="1" i="0" dirty="0">
                <a:effectLst/>
                <a:latin typeface="Arial" panose="020B0604020202020204" pitchFamily="34" charset="0"/>
              </a:rPr>
              <a:t>Warp Coalescing</a:t>
            </a:r>
            <a:endParaRPr kumimoji="1" lang="zh-CN" altLang="en-US" sz="24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8E89579-6C06-7645-8559-4EF564A420D4}"/>
              </a:ext>
            </a:extLst>
          </p:cNvPr>
          <p:cNvSpPr txBox="1"/>
          <p:nvPr/>
        </p:nvSpPr>
        <p:spPr>
          <a:xfrm>
            <a:off x="5409463" y="1497617"/>
            <a:ext cx="1005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olidFill>
                  <a:schemeClr val="accent1"/>
                </a:solidFill>
              </a:rPr>
              <a:t>leader</a:t>
            </a:r>
            <a:endParaRPr kumimoji="1" lang="zh-CN" altLang="en-US" sz="2400" dirty="0">
              <a:solidFill>
                <a:schemeClr val="accent1"/>
              </a:solidFill>
            </a:endParaRPr>
          </a:p>
        </p:txBody>
      </p:sp>
      <p:sp>
        <p:nvSpPr>
          <p:cNvPr id="22" name="左大括号 21">
            <a:extLst>
              <a:ext uri="{FF2B5EF4-FFF2-40B4-BE49-F238E27FC236}">
                <a16:creationId xmlns:a16="http://schemas.microsoft.com/office/drawing/2014/main" id="{715B9B94-2EF9-C347-BDCF-DEF9FA33B116}"/>
              </a:ext>
            </a:extLst>
          </p:cNvPr>
          <p:cNvSpPr/>
          <p:nvPr/>
        </p:nvSpPr>
        <p:spPr>
          <a:xfrm>
            <a:off x="2210972" y="1673149"/>
            <a:ext cx="633047" cy="3048602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67C7C5A-9E05-DB46-9739-390753E736EA}"/>
              </a:ext>
            </a:extLst>
          </p:cNvPr>
          <p:cNvSpPr txBox="1"/>
          <p:nvPr/>
        </p:nvSpPr>
        <p:spPr>
          <a:xfrm>
            <a:off x="57524" y="2714631"/>
            <a:ext cx="21675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br>
              <a:rPr lang="en" altLang="zh-CN" dirty="0"/>
            </a:br>
            <a:r>
              <a:rPr lang="en" altLang="zh-CN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__</a:t>
            </a:r>
            <a:r>
              <a:rPr lang="en" altLang="zh-CN" b="0" i="0" dirty="0" err="1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match_any_sync</a:t>
            </a:r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719747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BaM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cache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ED5CAD0-94B2-6548-A4BB-4F8652118F67}"/>
              </a:ext>
            </a:extLst>
          </p:cNvPr>
          <p:cNvSpPr/>
          <p:nvPr/>
        </p:nvSpPr>
        <p:spPr>
          <a:xfrm>
            <a:off x="3038622" y="1507323"/>
            <a:ext cx="1688123" cy="407963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thread1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5A0B9C4-6060-AC4B-93CE-F6431E956DFD}"/>
              </a:ext>
            </a:extLst>
          </p:cNvPr>
          <p:cNvSpPr/>
          <p:nvPr/>
        </p:nvSpPr>
        <p:spPr>
          <a:xfrm>
            <a:off x="3038620" y="3736542"/>
            <a:ext cx="1688123" cy="40796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thread4</a:t>
            </a:r>
            <a:endParaRPr kumimoji="1"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3CB22B0-7F9A-504A-AFBC-6B94584DDC15}"/>
              </a:ext>
            </a:extLst>
          </p:cNvPr>
          <p:cNvSpPr/>
          <p:nvPr/>
        </p:nvSpPr>
        <p:spPr>
          <a:xfrm>
            <a:off x="3038621" y="2250396"/>
            <a:ext cx="1688123" cy="407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thread2</a:t>
            </a:r>
            <a:endParaRPr kumimoji="1"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3529F5D-0C49-1C45-AD31-594FB3E61DB2}"/>
              </a:ext>
            </a:extLst>
          </p:cNvPr>
          <p:cNvSpPr/>
          <p:nvPr/>
        </p:nvSpPr>
        <p:spPr>
          <a:xfrm>
            <a:off x="3038621" y="2993469"/>
            <a:ext cx="1688123" cy="40796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thread3</a:t>
            </a:r>
            <a:endParaRPr kumimoji="1"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FC3336E-E634-4A49-A47A-263CB2D2A1CE}"/>
              </a:ext>
            </a:extLst>
          </p:cNvPr>
          <p:cNvSpPr/>
          <p:nvPr/>
        </p:nvSpPr>
        <p:spPr>
          <a:xfrm>
            <a:off x="3038620" y="4479616"/>
            <a:ext cx="1688123" cy="407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thread5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80506C6-C2A0-5B42-9AF1-64BDB7C20F14}"/>
              </a:ext>
            </a:extLst>
          </p:cNvPr>
          <p:cNvSpPr/>
          <p:nvPr/>
        </p:nvSpPr>
        <p:spPr>
          <a:xfrm>
            <a:off x="7495735" y="1099360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9E00484-488C-FC4B-AE8C-1D20D89817B7}"/>
              </a:ext>
            </a:extLst>
          </p:cNvPr>
          <p:cNvSpPr/>
          <p:nvPr/>
        </p:nvSpPr>
        <p:spPr>
          <a:xfrm>
            <a:off x="7495729" y="2317273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D399B9B-8F88-CC4F-996F-B8F33B9EE913}"/>
              </a:ext>
            </a:extLst>
          </p:cNvPr>
          <p:cNvSpPr/>
          <p:nvPr/>
        </p:nvSpPr>
        <p:spPr>
          <a:xfrm>
            <a:off x="7495731" y="1505829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EF47F25-4D5D-7D49-8391-E20B06770857}"/>
              </a:ext>
            </a:extLst>
          </p:cNvPr>
          <p:cNvSpPr/>
          <p:nvPr/>
        </p:nvSpPr>
        <p:spPr>
          <a:xfrm>
            <a:off x="7495730" y="1912298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69C4AA5-22D7-4A4F-8EEF-29CCFE3A8BF5}"/>
              </a:ext>
            </a:extLst>
          </p:cNvPr>
          <p:cNvSpPr/>
          <p:nvPr/>
        </p:nvSpPr>
        <p:spPr>
          <a:xfrm>
            <a:off x="7495728" y="2720754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87FB021-9CC7-2A4F-B338-2195A1AA122F}"/>
              </a:ext>
            </a:extLst>
          </p:cNvPr>
          <p:cNvSpPr/>
          <p:nvPr/>
        </p:nvSpPr>
        <p:spPr>
          <a:xfrm>
            <a:off x="7495734" y="3121247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1A6998D-5B5E-1F42-A9BA-10D9BAB57FCA}"/>
              </a:ext>
            </a:extLst>
          </p:cNvPr>
          <p:cNvSpPr/>
          <p:nvPr/>
        </p:nvSpPr>
        <p:spPr>
          <a:xfrm>
            <a:off x="7495728" y="4339160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F2949D1-1B94-3D45-9DEC-5BEE10329D2C}"/>
              </a:ext>
            </a:extLst>
          </p:cNvPr>
          <p:cNvSpPr/>
          <p:nvPr/>
        </p:nvSpPr>
        <p:spPr>
          <a:xfrm>
            <a:off x="7495730" y="3527716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221295A-EE06-E449-9145-229EAD4721E6}"/>
              </a:ext>
            </a:extLst>
          </p:cNvPr>
          <p:cNvSpPr/>
          <p:nvPr/>
        </p:nvSpPr>
        <p:spPr>
          <a:xfrm>
            <a:off x="7495727" y="3931944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E3394CC-AE17-A646-9C53-A2DE35E318D5}"/>
              </a:ext>
            </a:extLst>
          </p:cNvPr>
          <p:cNvSpPr/>
          <p:nvPr/>
        </p:nvSpPr>
        <p:spPr>
          <a:xfrm>
            <a:off x="7495727" y="4742641"/>
            <a:ext cx="1688123" cy="40796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cache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718CB77-26F1-8C4C-9538-F51A77E670F9}"/>
              </a:ext>
            </a:extLst>
          </p:cNvPr>
          <p:cNvSpPr txBox="1"/>
          <p:nvPr/>
        </p:nvSpPr>
        <p:spPr>
          <a:xfrm>
            <a:off x="3771521" y="5388810"/>
            <a:ext cx="26691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2400" b="1" i="0" dirty="0">
                <a:effectLst/>
                <a:latin typeface="Arial" panose="020B0604020202020204" pitchFamily="34" charset="0"/>
              </a:rPr>
              <a:t>Warp Coalescing</a:t>
            </a:r>
            <a:endParaRPr kumimoji="1" lang="zh-CN" altLang="en-US" sz="24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8E89579-6C06-7645-8559-4EF564A420D4}"/>
              </a:ext>
            </a:extLst>
          </p:cNvPr>
          <p:cNvSpPr txBox="1"/>
          <p:nvPr/>
        </p:nvSpPr>
        <p:spPr>
          <a:xfrm>
            <a:off x="3379979" y="1044164"/>
            <a:ext cx="1005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olidFill>
                  <a:schemeClr val="accent1"/>
                </a:solidFill>
              </a:rPr>
              <a:t>leader</a:t>
            </a:r>
            <a:endParaRPr kumimoji="1" lang="zh-CN" altLang="en-US" sz="2400" dirty="0">
              <a:solidFill>
                <a:schemeClr val="accent1"/>
              </a:solidFill>
            </a:endParaRPr>
          </a:p>
        </p:txBody>
      </p:sp>
      <p:sp>
        <p:nvSpPr>
          <p:cNvPr id="22" name="左大括号 21">
            <a:extLst>
              <a:ext uri="{FF2B5EF4-FFF2-40B4-BE49-F238E27FC236}">
                <a16:creationId xmlns:a16="http://schemas.microsoft.com/office/drawing/2014/main" id="{715B9B94-2EF9-C347-BDCF-DEF9FA33B116}"/>
              </a:ext>
            </a:extLst>
          </p:cNvPr>
          <p:cNvSpPr/>
          <p:nvPr/>
        </p:nvSpPr>
        <p:spPr>
          <a:xfrm>
            <a:off x="2210972" y="1673149"/>
            <a:ext cx="633047" cy="3048602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67C7C5A-9E05-DB46-9739-390753E736EA}"/>
              </a:ext>
            </a:extLst>
          </p:cNvPr>
          <p:cNvSpPr txBox="1"/>
          <p:nvPr/>
        </p:nvSpPr>
        <p:spPr>
          <a:xfrm>
            <a:off x="57524" y="2714631"/>
            <a:ext cx="21675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br>
              <a:rPr lang="en" altLang="zh-CN" dirty="0"/>
            </a:br>
            <a:r>
              <a:rPr lang="en" altLang="zh-CN" b="0" i="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__</a:t>
            </a:r>
            <a:r>
              <a:rPr lang="en" altLang="zh-CN" b="0" i="0" dirty="0" err="1"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match_any_sync</a:t>
            </a:r>
            <a:endParaRPr kumimoji="1"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43" name="直线连接符 42">
            <a:extLst>
              <a:ext uri="{FF2B5EF4-FFF2-40B4-BE49-F238E27FC236}">
                <a16:creationId xmlns:a16="http://schemas.microsoft.com/office/drawing/2014/main" id="{CB15A0BE-BA0E-2345-9D07-C67717656C88}"/>
              </a:ext>
            </a:extLst>
          </p:cNvPr>
          <p:cNvCxnSpPr>
            <a:stCxn id="2" idx="3"/>
          </p:cNvCxnSpPr>
          <p:nvPr/>
        </p:nvCxnSpPr>
        <p:spPr>
          <a:xfrm flipV="1">
            <a:off x="4726745" y="1709810"/>
            <a:ext cx="647113" cy="1495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线连接符 44">
            <a:extLst>
              <a:ext uri="{FF2B5EF4-FFF2-40B4-BE49-F238E27FC236}">
                <a16:creationId xmlns:a16="http://schemas.microsoft.com/office/drawing/2014/main" id="{5F5C5EBC-0F33-3540-AC3F-B6FE2035947A}"/>
              </a:ext>
            </a:extLst>
          </p:cNvPr>
          <p:cNvCxnSpPr/>
          <p:nvPr/>
        </p:nvCxnSpPr>
        <p:spPr>
          <a:xfrm>
            <a:off x="5373858" y="1709810"/>
            <a:ext cx="0" cy="2230713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线箭头连接符 46">
            <a:extLst>
              <a:ext uri="{FF2B5EF4-FFF2-40B4-BE49-F238E27FC236}">
                <a16:creationId xmlns:a16="http://schemas.microsoft.com/office/drawing/2014/main" id="{2EA651A4-C154-7947-AC80-98A283454188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4726744" y="3197451"/>
            <a:ext cx="647114" cy="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线箭头连接符 49">
            <a:extLst>
              <a:ext uri="{FF2B5EF4-FFF2-40B4-BE49-F238E27FC236}">
                <a16:creationId xmlns:a16="http://schemas.microsoft.com/office/drawing/2014/main" id="{6A3EE1D6-8A62-734F-8661-99BF9B6704A3}"/>
              </a:ext>
            </a:extLst>
          </p:cNvPr>
          <p:cNvCxnSpPr/>
          <p:nvPr/>
        </p:nvCxnSpPr>
        <p:spPr>
          <a:xfrm flipH="1">
            <a:off x="4726743" y="3931944"/>
            <a:ext cx="647115" cy="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088BEE5E-95F8-CF47-AD24-2468A727548A}"/>
              </a:ext>
            </a:extLst>
          </p:cNvPr>
          <p:cNvSpPr txBox="1"/>
          <p:nvPr/>
        </p:nvSpPr>
        <p:spPr>
          <a:xfrm>
            <a:off x="5385221" y="2601842"/>
            <a:ext cx="12715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/>
              <a:t>broadcast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3027965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20197" y="337934"/>
            <a:ext cx="1104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BaM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Life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of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GPU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Thread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 descr="图片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1260" y="4445"/>
            <a:ext cx="2110740" cy="2110740"/>
          </a:xfrm>
          <a:prstGeom prst="rect">
            <a:avLst/>
          </a:prstGeom>
        </p:spPr>
      </p:pic>
      <p:sp>
        <p:nvSpPr>
          <p:cNvPr id="3" name="圆角矩形 2">
            <a:extLst>
              <a:ext uri="{FF2B5EF4-FFF2-40B4-BE49-F238E27FC236}">
                <a16:creationId xmlns:a16="http://schemas.microsoft.com/office/drawing/2014/main" id="{0E8E5D98-8D3E-9A44-ADC3-71F2ABFDB34E}"/>
              </a:ext>
            </a:extLst>
          </p:cNvPr>
          <p:cNvSpPr/>
          <p:nvPr/>
        </p:nvSpPr>
        <p:spPr>
          <a:xfrm>
            <a:off x="1344886" y="1245443"/>
            <a:ext cx="6074980" cy="30480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GPU</a:t>
            </a:r>
            <a:r>
              <a:rPr kumimoji="1"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Application</a:t>
            </a:r>
            <a:r>
              <a:rPr kumimoji="1"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CUDA</a:t>
            </a:r>
            <a:r>
              <a:rPr kumimoji="1"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Thread</a:t>
            </a:r>
            <a:endParaRPr kumimoji="1"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4A383705-4085-7F49-BD31-3668A8C0D9EF}"/>
              </a:ext>
            </a:extLst>
          </p:cNvPr>
          <p:cNvGrpSpPr/>
          <p:nvPr/>
        </p:nvGrpSpPr>
        <p:grpSpPr>
          <a:xfrm>
            <a:off x="1492036" y="1550243"/>
            <a:ext cx="2166508" cy="749153"/>
            <a:chOff x="945936" y="1629103"/>
            <a:chExt cx="2166508" cy="749153"/>
          </a:xfrm>
        </p:grpSpPr>
        <p:cxnSp>
          <p:nvCxnSpPr>
            <p:cNvPr id="6" name="直线箭头连接符 5">
              <a:extLst>
                <a:ext uri="{FF2B5EF4-FFF2-40B4-BE49-F238E27FC236}">
                  <a16:creationId xmlns:a16="http://schemas.microsoft.com/office/drawing/2014/main" id="{B86653F2-F04B-2F4F-B68C-2B38FD5D9F33}"/>
                </a:ext>
              </a:extLst>
            </p:cNvPr>
            <p:cNvCxnSpPr>
              <a:cxnSpLocks/>
            </p:cNvCxnSpPr>
            <p:nvPr/>
          </p:nvCxnSpPr>
          <p:spPr>
            <a:xfrm>
              <a:off x="1986455" y="1629103"/>
              <a:ext cx="0" cy="49764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A2A85CB7-22AB-2341-A9C7-F5C030D5A09D}"/>
                </a:ext>
              </a:extLst>
            </p:cNvPr>
            <p:cNvSpPr txBox="1"/>
            <p:nvPr/>
          </p:nvSpPr>
          <p:spPr>
            <a:xfrm>
              <a:off x="945936" y="2039702"/>
              <a:ext cx="20074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kumimoji="1" lang="en-US" altLang="zh-CN" sz="1600" dirty="0" err="1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val</a:t>
              </a:r>
              <a:r>
                <a:rPr kumimoji="1" lang="zh-CN" altLang="en-US" sz="16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</a:t>
              </a:r>
              <a:r>
                <a:rPr kumimoji="1" lang="en-US" altLang="zh-CN" sz="16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=</a:t>
              </a:r>
              <a:r>
                <a:rPr kumimoji="1" lang="zh-CN" altLang="en-US" sz="16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</a:t>
              </a:r>
              <a:r>
                <a:rPr kumimoji="1" lang="en-US" altLang="zh-CN" sz="16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data[</a:t>
              </a:r>
              <a:r>
                <a:rPr kumimoji="1" lang="en-US" altLang="zh-CN" sz="1600" dirty="0" err="1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idx</a:t>
              </a:r>
              <a:r>
                <a:rPr kumimoji="1" lang="en-US" altLang="zh-CN" sz="1600" dirty="0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];</a:t>
              </a:r>
              <a:endPara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E76D80A1-86A6-2C44-9555-83716A877F6A}"/>
                </a:ext>
              </a:extLst>
            </p:cNvPr>
            <p:cNvSpPr/>
            <p:nvPr/>
          </p:nvSpPr>
          <p:spPr>
            <a:xfrm>
              <a:off x="2911361" y="2126744"/>
              <a:ext cx="201083" cy="198962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/>
                <a:t>1</a:t>
              </a:r>
              <a:endParaRPr kumimoji="1" lang="zh-CN" altLang="en-US" sz="1400" dirty="0"/>
            </a:p>
          </p:txBody>
        </p:sp>
      </p:grp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1F129B44-4716-C04F-B8E1-3C47FAE25651}"/>
              </a:ext>
            </a:extLst>
          </p:cNvPr>
          <p:cNvGrpSpPr/>
          <p:nvPr/>
        </p:nvGrpSpPr>
        <p:grpSpPr>
          <a:xfrm>
            <a:off x="1187118" y="2309906"/>
            <a:ext cx="2964135" cy="3791317"/>
            <a:chOff x="641018" y="2388766"/>
            <a:chExt cx="2964135" cy="3791317"/>
          </a:xfrm>
        </p:grpSpPr>
        <p:sp>
          <p:nvSpPr>
            <p:cNvPr id="13" name="圆角矩形 12">
              <a:extLst>
                <a:ext uri="{FF2B5EF4-FFF2-40B4-BE49-F238E27FC236}">
                  <a16:creationId xmlns:a16="http://schemas.microsoft.com/office/drawing/2014/main" id="{464DC0FB-64E4-A143-9D78-C2562255AC89}"/>
                </a:ext>
              </a:extLst>
            </p:cNvPr>
            <p:cNvSpPr/>
            <p:nvPr/>
          </p:nvSpPr>
          <p:spPr>
            <a:xfrm>
              <a:off x="641018" y="2486318"/>
              <a:ext cx="2964135" cy="3693765"/>
            </a:xfrm>
            <a:prstGeom prst="roundRect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grpSp>
          <p:nvGrpSpPr>
            <p:cNvPr id="69" name="组合 68">
              <a:extLst>
                <a:ext uri="{FF2B5EF4-FFF2-40B4-BE49-F238E27FC236}">
                  <a16:creationId xmlns:a16="http://schemas.microsoft.com/office/drawing/2014/main" id="{2A4D3134-48B1-564C-9021-3E560438D9B8}"/>
                </a:ext>
              </a:extLst>
            </p:cNvPr>
            <p:cNvGrpSpPr/>
            <p:nvPr/>
          </p:nvGrpSpPr>
          <p:grpSpPr>
            <a:xfrm>
              <a:off x="1455682" y="2388766"/>
              <a:ext cx="2031868" cy="1017186"/>
              <a:chOff x="1455682" y="2388766"/>
              <a:chExt cx="2031868" cy="1017186"/>
            </a:xfrm>
          </p:grpSpPr>
          <p:cxnSp>
            <p:nvCxnSpPr>
              <p:cNvPr id="11" name="直线箭头连接符 10">
                <a:extLst>
                  <a:ext uri="{FF2B5EF4-FFF2-40B4-BE49-F238E27FC236}">
                    <a16:creationId xmlns:a16="http://schemas.microsoft.com/office/drawing/2014/main" id="{3D38C558-5270-9B45-BE94-82B9E18B74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38551" y="2388766"/>
                <a:ext cx="0" cy="533111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圆角矩形 13">
                <a:extLst>
                  <a:ext uri="{FF2B5EF4-FFF2-40B4-BE49-F238E27FC236}">
                    <a16:creationId xmlns:a16="http://schemas.microsoft.com/office/drawing/2014/main" id="{CC5C6FB6-73E6-1D44-8095-DFDADB339199}"/>
                  </a:ext>
                </a:extLst>
              </p:cNvPr>
              <p:cNvSpPr/>
              <p:nvPr/>
            </p:nvSpPr>
            <p:spPr>
              <a:xfrm>
                <a:off x="1455682" y="2972400"/>
                <a:ext cx="1765738" cy="433552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dirty="0"/>
                  <a:t>Offset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Calc</a:t>
                </a:r>
                <a:endParaRPr kumimoji="1" lang="zh-CN" altLang="en-US" dirty="0"/>
              </a:p>
            </p:txBody>
          </p:sp>
          <p:sp>
            <p:nvSpPr>
              <p:cNvPr id="15" name="椭圆 14">
                <a:extLst>
                  <a:ext uri="{FF2B5EF4-FFF2-40B4-BE49-F238E27FC236}">
                    <a16:creationId xmlns:a16="http://schemas.microsoft.com/office/drawing/2014/main" id="{66B3C4DD-E205-C944-909F-7CE65BE73AC2}"/>
                  </a:ext>
                </a:extLst>
              </p:cNvPr>
              <p:cNvSpPr/>
              <p:nvPr/>
            </p:nvSpPr>
            <p:spPr>
              <a:xfrm>
                <a:off x="3286467" y="3089695"/>
                <a:ext cx="201083" cy="198962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400" dirty="0"/>
                  <a:t>2</a:t>
                </a:r>
                <a:endParaRPr kumimoji="1" lang="zh-CN" altLang="en-US" sz="1400" dirty="0"/>
              </a:p>
            </p:txBody>
          </p:sp>
        </p:grpSp>
      </p:grp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98251FBD-0DE8-1449-BA74-C4FDB0456D3F}"/>
              </a:ext>
            </a:extLst>
          </p:cNvPr>
          <p:cNvGrpSpPr/>
          <p:nvPr/>
        </p:nvGrpSpPr>
        <p:grpSpPr>
          <a:xfrm>
            <a:off x="3683431" y="2407457"/>
            <a:ext cx="3667724" cy="3693765"/>
            <a:chOff x="3137331" y="2486317"/>
            <a:chExt cx="3667724" cy="3693765"/>
          </a:xfrm>
        </p:grpSpPr>
        <p:sp>
          <p:nvSpPr>
            <p:cNvPr id="47" name="圆角矩形 46">
              <a:extLst>
                <a:ext uri="{FF2B5EF4-FFF2-40B4-BE49-F238E27FC236}">
                  <a16:creationId xmlns:a16="http://schemas.microsoft.com/office/drawing/2014/main" id="{C589B0EF-20CC-8747-AAF9-619579C8BB33}"/>
                </a:ext>
              </a:extLst>
            </p:cNvPr>
            <p:cNvSpPr/>
            <p:nvPr/>
          </p:nvSpPr>
          <p:spPr>
            <a:xfrm>
              <a:off x="3840920" y="2486317"/>
              <a:ext cx="2964135" cy="3693765"/>
            </a:xfrm>
            <a:prstGeom prst="roundRect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cxnSp>
          <p:nvCxnSpPr>
            <p:cNvPr id="42" name="直线箭头连接符 41">
              <a:extLst>
                <a:ext uri="{FF2B5EF4-FFF2-40B4-BE49-F238E27FC236}">
                  <a16:creationId xmlns:a16="http://schemas.microsoft.com/office/drawing/2014/main" id="{BD2C20B6-4A09-4144-86B4-06266AF4E58A}"/>
                </a:ext>
              </a:extLst>
            </p:cNvPr>
            <p:cNvCxnSpPr>
              <a:cxnSpLocks/>
            </p:cNvCxnSpPr>
            <p:nvPr/>
          </p:nvCxnSpPr>
          <p:spPr>
            <a:xfrm>
              <a:off x="3137331" y="5527145"/>
              <a:ext cx="1066807" cy="0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B55B28BE-2A84-1A4F-A5A6-CC224B343CE1}"/>
                </a:ext>
              </a:extLst>
            </p:cNvPr>
            <p:cNvSpPr txBox="1"/>
            <p:nvPr/>
          </p:nvSpPr>
          <p:spPr>
            <a:xfrm>
              <a:off x="3137331" y="5527145"/>
              <a:ext cx="10278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rgbClr val="FF0000"/>
                  </a:solidFill>
                </a:rPr>
                <a:t>miss(off)</a:t>
              </a:r>
              <a:endParaRPr kumimoji="1" lang="zh-CN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55" name="圆角矩形 54">
              <a:extLst>
                <a:ext uri="{FF2B5EF4-FFF2-40B4-BE49-F238E27FC236}">
                  <a16:creationId xmlns:a16="http://schemas.microsoft.com/office/drawing/2014/main" id="{9E1DB678-5EF6-BB47-A359-6E877936F4E4}"/>
                </a:ext>
              </a:extLst>
            </p:cNvPr>
            <p:cNvSpPr/>
            <p:nvPr/>
          </p:nvSpPr>
          <p:spPr>
            <a:xfrm>
              <a:off x="4230223" y="5319431"/>
              <a:ext cx="2271118" cy="43355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/>
                <a:t>Prepare</a:t>
              </a:r>
              <a:r>
                <a:rPr kumimoji="1" lang="zh-CN" altLang="en-US" dirty="0"/>
                <a:t> </a:t>
              </a:r>
              <a:r>
                <a:rPr kumimoji="1" lang="en-US" altLang="zh-CN" dirty="0"/>
                <a:t>CMD</a:t>
              </a:r>
              <a:endParaRPr kumimoji="1" lang="zh-CN" altLang="en-US" dirty="0"/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E7A69786-6D66-AB4A-8784-47E237545D5E}"/>
                </a:ext>
              </a:extLst>
            </p:cNvPr>
            <p:cNvSpPr/>
            <p:nvPr/>
          </p:nvSpPr>
          <p:spPr>
            <a:xfrm>
              <a:off x="6552256" y="5421992"/>
              <a:ext cx="201083" cy="198962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/>
                <a:t>5</a:t>
              </a:r>
              <a:endParaRPr kumimoji="1" lang="zh-CN" altLang="en-US" sz="1400" dirty="0"/>
            </a:p>
          </p:txBody>
        </p:sp>
      </p:grp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231456C7-08A0-4E44-8DFA-ADBB276C91C1}"/>
              </a:ext>
            </a:extLst>
          </p:cNvPr>
          <p:cNvGrpSpPr/>
          <p:nvPr/>
        </p:nvGrpSpPr>
        <p:grpSpPr>
          <a:xfrm>
            <a:off x="2001780" y="3350140"/>
            <a:ext cx="2031869" cy="1100723"/>
            <a:chOff x="1455680" y="3429000"/>
            <a:chExt cx="2031869" cy="1100723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A83E555F-54C4-4847-AAF1-D50FB2BDCA88}"/>
                </a:ext>
              </a:extLst>
            </p:cNvPr>
            <p:cNvSpPr/>
            <p:nvPr/>
          </p:nvSpPr>
          <p:spPr>
            <a:xfrm>
              <a:off x="3286466" y="4197991"/>
              <a:ext cx="201083" cy="198962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/>
                <a:t>3</a:t>
              </a:r>
              <a:endParaRPr kumimoji="1" lang="zh-CN" altLang="en-US" sz="1400" dirty="0"/>
            </a:p>
          </p:txBody>
        </p:sp>
        <p:cxnSp>
          <p:nvCxnSpPr>
            <p:cNvPr id="18" name="直线箭头连接符 17">
              <a:extLst>
                <a:ext uri="{FF2B5EF4-FFF2-40B4-BE49-F238E27FC236}">
                  <a16:creationId xmlns:a16="http://schemas.microsoft.com/office/drawing/2014/main" id="{74B1301E-CCD5-8F4B-BEE3-3C9A076A7559}"/>
                </a:ext>
              </a:extLst>
            </p:cNvPr>
            <p:cNvCxnSpPr>
              <a:cxnSpLocks/>
            </p:cNvCxnSpPr>
            <p:nvPr/>
          </p:nvCxnSpPr>
          <p:spPr>
            <a:xfrm>
              <a:off x="2338550" y="3429000"/>
              <a:ext cx="0" cy="53311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圆角矩形 18">
              <a:extLst>
                <a:ext uri="{FF2B5EF4-FFF2-40B4-BE49-F238E27FC236}">
                  <a16:creationId xmlns:a16="http://schemas.microsoft.com/office/drawing/2014/main" id="{5770984C-C7C3-8A42-84E1-C9988757F489}"/>
                </a:ext>
              </a:extLst>
            </p:cNvPr>
            <p:cNvSpPr/>
            <p:nvPr/>
          </p:nvSpPr>
          <p:spPr>
            <a:xfrm>
              <a:off x="1455680" y="3996611"/>
              <a:ext cx="1765739" cy="533112"/>
            </a:xfrm>
            <a:prstGeom prst="roundRect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>
                  <a:solidFill>
                    <a:schemeClr val="tx1"/>
                  </a:solidFill>
                </a:rPr>
                <a:t>Warp</a:t>
              </a:r>
              <a:r>
                <a:rPr kumimoji="1" lang="zh-CN" altLang="en-US" dirty="0">
                  <a:solidFill>
                    <a:schemeClr val="tx1"/>
                  </a:solidFill>
                </a:rPr>
                <a:t> </a:t>
              </a:r>
              <a:r>
                <a:rPr kumimoji="1" lang="en-US" altLang="zh-CN" dirty="0">
                  <a:solidFill>
                    <a:schemeClr val="tx1"/>
                  </a:solidFill>
                </a:rPr>
                <a:t>Coalesce</a:t>
              </a:r>
              <a:endParaRPr kumimoji="1" lang="zh-CN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E8DE30CF-BB5D-F34B-9449-8965A0F1FB96}"/>
              </a:ext>
            </a:extLst>
          </p:cNvPr>
          <p:cNvGrpSpPr/>
          <p:nvPr/>
        </p:nvGrpSpPr>
        <p:grpSpPr>
          <a:xfrm>
            <a:off x="1282630" y="2246846"/>
            <a:ext cx="2761529" cy="3441820"/>
            <a:chOff x="736530" y="2325706"/>
            <a:chExt cx="2761529" cy="3441820"/>
          </a:xfrm>
        </p:grpSpPr>
        <p:cxnSp>
          <p:nvCxnSpPr>
            <p:cNvPr id="20" name="直线箭头连接符 19">
              <a:extLst>
                <a:ext uri="{FF2B5EF4-FFF2-40B4-BE49-F238E27FC236}">
                  <a16:creationId xmlns:a16="http://schemas.microsoft.com/office/drawing/2014/main" id="{97C3E621-FAAB-774D-BF33-4AEC24ADE1F7}"/>
                </a:ext>
              </a:extLst>
            </p:cNvPr>
            <p:cNvCxnSpPr>
              <a:cxnSpLocks/>
            </p:cNvCxnSpPr>
            <p:nvPr/>
          </p:nvCxnSpPr>
          <p:spPr>
            <a:xfrm>
              <a:off x="1942010" y="4525926"/>
              <a:ext cx="0" cy="83291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A57F082A-A5BC-774F-8F6E-F7C39EF6C6D4}"/>
                </a:ext>
              </a:extLst>
            </p:cNvPr>
            <p:cNvSpPr txBox="1"/>
            <p:nvPr/>
          </p:nvSpPr>
          <p:spPr>
            <a:xfrm>
              <a:off x="1950835" y="4629673"/>
              <a:ext cx="11737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/>
                <a:t>read(off,</a:t>
              </a:r>
              <a:r>
                <a:rPr kumimoji="1" lang="zh-CN" altLang="en-US" sz="1600" dirty="0"/>
                <a:t> </a:t>
              </a:r>
              <a:r>
                <a:rPr kumimoji="1" lang="en-US" altLang="zh-CN" sz="1600" dirty="0"/>
                <a:t>...)</a:t>
              </a:r>
              <a:endParaRPr kumimoji="1" lang="zh-CN" altLang="en-US" sz="1600" dirty="0"/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65B8DA23-2F19-DE46-9B07-290CC4BD5A33}"/>
                </a:ext>
              </a:extLst>
            </p:cNvPr>
            <p:cNvSpPr/>
            <p:nvPr/>
          </p:nvSpPr>
          <p:spPr>
            <a:xfrm>
              <a:off x="3296976" y="5290886"/>
              <a:ext cx="201083" cy="198962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/>
                <a:t>4</a:t>
              </a:r>
              <a:endParaRPr kumimoji="1" lang="zh-CN" altLang="en-US" sz="1400" dirty="0"/>
            </a:p>
          </p:txBody>
        </p:sp>
        <p:sp>
          <p:nvSpPr>
            <p:cNvPr id="27" name="圆角矩形 26">
              <a:extLst>
                <a:ext uri="{FF2B5EF4-FFF2-40B4-BE49-F238E27FC236}">
                  <a16:creationId xmlns:a16="http://schemas.microsoft.com/office/drawing/2014/main" id="{59645E30-9DF3-6441-AB83-713C62D2213E}"/>
                </a:ext>
              </a:extLst>
            </p:cNvPr>
            <p:cNvSpPr/>
            <p:nvPr/>
          </p:nvSpPr>
          <p:spPr>
            <a:xfrm>
              <a:off x="866213" y="5333974"/>
              <a:ext cx="2271118" cy="43355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/>
                <a:t>Cache</a:t>
              </a:r>
              <a:r>
                <a:rPr kumimoji="1" lang="zh-CN" altLang="en-US" dirty="0"/>
                <a:t> </a:t>
              </a:r>
              <a:r>
                <a:rPr kumimoji="1" lang="en-US" altLang="zh-CN" dirty="0"/>
                <a:t>lookup</a:t>
              </a:r>
              <a:endParaRPr kumimoji="1" lang="zh-CN" altLang="en-US" dirty="0"/>
            </a:p>
          </p:txBody>
        </p:sp>
        <p:cxnSp>
          <p:nvCxnSpPr>
            <p:cNvPr id="28" name="直线箭头连接符 27">
              <a:extLst>
                <a:ext uri="{FF2B5EF4-FFF2-40B4-BE49-F238E27FC236}">
                  <a16:creationId xmlns:a16="http://schemas.microsoft.com/office/drawing/2014/main" id="{97328B5D-FCAA-2C4C-A3A3-E74C39BD65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66647" y="2325706"/>
              <a:ext cx="0" cy="3008268"/>
            </a:xfrm>
            <a:prstGeom prst="straightConnector1">
              <a:avLst/>
            </a:prstGeom>
            <a:ln w="190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9ED91F44-DC4F-6942-916C-98B935E4ED7E}"/>
                </a:ext>
              </a:extLst>
            </p:cNvPr>
            <p:cNvSpPr txBox="1"/>
            <p:nvPr/>
          </p:nvSpPr>
          <p:spPr>
            <a:xfrm>
              <a:off x="736530" y="3159749"/>
              <a:ext cx="4363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chemeClr val="accent6"/>
                  </a:solidFill>
                </a:rPr>
                <a:t>hit</a:t>
              </a:r>
              <a:endParaRPr kumimoji="1" lang="zh-CN" altLang="en-US" dirty="0">
                <a:solidFill>
                  <a:schemeClr val="accent6"/>
                </a:solidFill>
              </a:endParaRPr>
            </a:p>
          </p:txBody>
        </p:sp>
      </p:grpSp>
      <p:grpSp>
        <p:nvGrpSpPr>
          <p:cNvPr id="123" name="组合 122">
            <a:extLst>
              <a:ext uri="{FF2B5EF4-FFF2-40B4-BE49-F238E27FC236}">
                <a16:creationId xmlns:a16="http://schemas.microsoft.com/office/drawing/2014/main" id="{3313352C-AE20-7C4F-99A8-193219BE4016}"/>
              </a:ext>
            </a:extLst>
          </p:cNvPr>
          <p:cNvGrpSpPr/>
          <p:nvPr/>
        </p:nvGrpSpPr>
        <p:grpSpPr>
          <a:xfrm>
            <a:off x="5911882" y="2407457"/>
            <a:ext cx="4997488" cy="3693765"/>
            <a:chOff x="5911882" y="2407457"/>
            <a:chExt cx="4997488" cy="3693765"/>
          </a:xfrm>
        </p:grpSpPr>
        <p:sp>
          <p:nvSpPr>
            <p:cNvPr id="80" name="圆角矩形 79">
              <a:extLst>
                <a:ext uri="{FF2B5EF4-FFF2-40B4-BE49-F238E27FC236}">
                  <a16:creationId xmlns:a16="http://schemas.microsoft.com/office/drawing/2014/main" id="{963A15C6-D5C6-F749-B4AB-7FFBF1E9E17D}"/>
                </a:ext>
              </a:extLst>
            </p:cNvPr>
            <p:cNvSpPr/>
            <p:nvPr/>
          </p:nvSpPr>
          <p:spPr>
            <a:xfrm>
              <a:off x="7663225" y="2407457"/>
              <a:ext cx="3246145" cy="3693765"/>
            </a:xfrm>
            <a:prstGeom prst="roundRect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88" name="圆角矩形 87">
              <a:extLst>
                <a:ext uri="{FF2B5EF4-FFF2-40B4-BE49-F238E27FC236}">
                  <a16:creationId xmlns:a16="http://schemas.microsoft.com/office/drawing/2014/main" id="{7EA6942F-954B-B542-94A8-213F05E5B9F2}"/>
                </a:ext>
              </a:extLst>
            </p:cNvPr>
            <p:cNvSpPr/>
            <p:nvPr/>
          </p:nvSpPr>
          <p:spPr>
            <a:xfrm>
              <a:off x="8058718" y="2577283"/>
              <a:ext cx="2271118" cy="43355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/>
                <a:t>Wait</a:t>
              </a:r>
              <a:r>
                <a:rPr kumimoji="1" lang="zh-CN" altLang="en-US" dirty="0"/>
                <a:t> </a:t>
              </a:r>
              <a:r>
                <a:rPr kumimoji="1" lang="en-US" altLang="zh-CN" dirty="0"/>
                <a:t>for</a:t>
              </a:r>
              <a:r>
                <a:rPr kumimoji="1" lang="zh-CN" altLang="en-US" dirty="0"/>
                <a:t> </a:t>
              </a:r>
              <a:r>
                <a:rPr kumimoji="1" lang="en-US" altLang="zh-CN" dirty="0"/>
                <a:t>doorbell</a:t>
              </a:r>
              <a:endParaRPr kumimoji="1" lang="zh-CN" altLang="en-US" dirty="0"/>
            </a:p>
          </p:txBody>
        </p:sp>
        <p:sp>
          <p:nvSpPr>
            <p:cNvPr id="93" name="椭圆 92">
              <a:extLst>
                <a:ext uri="{FF2B5EF4-FFF2-40B4-BE49-F238E27FC236}">
                  <a16:creationId xmlns:a16="http://schemas.microsoft.com/office/drawing/2014/main" id="{44C1717B-6512-4141-8C49-F2932A3E555A}"/>
                </a:ext>
              </a:extLst>
            </p:cNvPr>
            <p:cNvSpPr/>
            <p:nvPr/>
          </p:nvSpPr>
          <p:spPr>
            <a:xfrm>
              <a:off x="7773130" y="2781636"/>
              <a:ext cx="201083" cy="198962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/>
                <a:t>A</a:t>
              </a:r>
              <a:endParaRPr kumimoji="1" lang="zh-CN" altLang="en-US" sz="1400" dirty="0"/>
            </a:p>
          </p:txBody>
        </p:sp>
        <p:cxnSp>
          <p:nvCxnSpPr>
            <p:cNvPr id="117" name="直线连接符 116">
              <a:extLst>
                <a:ext uri="{FF2B5EF4-FFF2-40B4-BE49-F238E27FC236}">
                  <a16:creationId xmlns:a16="http://schemas.microsoft.com/office/drawing/2014/main" id="{2C68E1F5-086F-C94F-9806-DA2E37CE76C6}"/>
                </a:ext>
              </a:extLst>
            </p:cNvPr>
            <p:cNvCxnSpPr/>
            <p:nvPr/>
          </p:nvCxnSpPr>
          <p:spPr>
            <a:xfrm>
              <a:off x="5911882" y="4464681"/>
              <a:ext cx="1606518" cy="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线连接符 118">
              <a:extLst>
                <a:ext uri="{FF2B5EF4-FFF2-40B4-BE49-F238E27FC236}">
                  <a16:creationId xmlns:a16="http://schemas.microsoft.com/office/drawing/2014/main" id="{0151BD2B-EC93-9448-A80D-D5D53EC31B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18400" y="2743536"/>
              <a:ext cx="0" cy="1721145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线箭头连接符 121">
              <a:extLst>
                <a:ext uri="{FF2B5EF4-FFF2-40B4-BE49-F238E27FC236}">
                  <a16:creationId xmlns:a16="http://schemas.microsoft.com/office/drawing/2014/main" id="{4F029D1F-FEAD-3F4F-8ADA-0D404FB6F53D}"/>
                </a:ext>
              </a:extLst>
            </p:cNvPr>
            <p:cNvCxnSpPr/>
            <p:nvPr/>
          </p:nvCxnSpPr>
          <p:spPr>
            <a:xfrm>
              <a:off x="7518400" y="2743536"/>
              <a:ext cx="530133" cy="0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27EEDB8F-4F68-0C44-AB16-F009D0A19444}"/>
              </a:ext>
            </a:extLst>
          </p:cNvPr>
          <p:cNvGrpSpPr/>
          <p:nvPr/>
        </p:nvGrpSpPr>
        <p:grpSpPr>
          <a:xfrm>
            <a:off x="4776323" y="4575721"/>
            <a:ext cx="2523516" cy="639776"/>
            <a:chOff x="4230223" y="4654581"/>
            <a:chExt cx="2523516" cy="639776"/>
          </a:xfrm>
        </p:grpSpPr>
        <p:sp>
          <p:nvSpPr>
            <p:cNvPr id="56" name="圆角矩形 55">
              <a:extLst>
                <a:ext uri="{FF2B5EF4-FFF2-40B4-BE49-F238E27FC236}">
                  <a16:creationId xmlns:a16="http://schemas.microsoft.com/office/drawing/2014/main" id="{DE7C753F-8244-EE4F-8C62-428438C56FE3}"/>
                </a:ext>
              </a:extLst>
            </p:cNvPr>
            <p:cNvSpPr/>
            <p:nvPr/>
          </p:nvSpPr>
          <p:spPr>
            <a:xfrm>
              <a:off x="4230223" y="4654581"/>
              <a:ext cx="2271118" cy="43355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/>
                <a:t>Submit</a:t>
              </a:r>
              <a:r>
                <a:rPr kumimoji="1" lang="zh-CN" altLang="en-US" dirty="0"/>
                <a:t> </a:t>
              </a:r>
              <a:r>
                <a:rPr kumimoji="1" lang="en-US" altLang="zh-CN" dirty="0"/>
                <a:t>CMD</a:t>
              </a:r>
              <a:r>
                <a:rPr kumimoji="1" lang="zh-CN" altLang="en-US" dirty="0"/>
                <a:t> </a:t>
              </a:r>
              <a:r>
                <a:rPr kumimoji="1" lang="en-US" altLang="zh-CN" dirty="0"/>
                <a:t>to</a:t>
              </a:r>
              <a:r>
                <a:rPr kumimoji="1" lang="zh-CN" altLang="en-US" dirty="0"/>
                <a:t> </a:t>
              </a:r>
              <a:r>
                <a:rPr kumimoji="1" lang="en-US" altLang="zh-CN" dirty="0"/>
                <a:t>SQ</a:t>
              </a:r>
              <a:endParaRPr kumimoji="1" lang="zh-CN" altLang="en-US" dirty="0"/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2AB8E4E8-0935-EF47-AFAA-68821DA5CF31}"/>
                </a:ext>
              </a:extLst>
            </p:cNvPr>
            <p:cNvSpPr/>
            <p:nvPr/>
          </p:nvSpPr>
          <p:spPr>
            <a:xfrm>
              <a:off x="6552656" y="4768011"/>
              <a:ext cx="201083" cy="198962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/>
                <a:t>6</a:t>
              </a:r>
              <a:endParaRPr kumimoji="1" lang="zh-CN" altLang="en-US" sz="1400" dirty="0"/>
            </a:p>
          </p:txBody>
        </p:sp>
        <p:cxnSp>
          <p:nvCxnSpPr>
            <p:cNvPr id="62" name="直线箭头连接符 61">
              <a:extLst>
                <a:ext uri="{FF2B5EF4-FFF2-40B4-BE49-F238E27FC236}">
                  <a16:creationId xmlns:a16="http://schemas.microsoft.com/office/drawing/2014/main" id="{BE5FECA5-C503-C141-BDF3-AE908802D57F}"/>
                </a:ext>
              </a:extLst>
            </p:cNvPr>
            <p:cNvCxnSpPr>
              <a:cxnSpLocks/>
              <a:endCxn id="56" idx="2"/>
            </p:cNvCxnSpPr>
            <p:nvPr/>
          </p:nvCxnSpPr>
          <p:spPr>
            <a:xfrm flipV="1">
              <a:off x="5365782" y="5088133"/>
              <a:ext cx="0" cy="20622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2E64261E-C74E-2941-9E4F-CC9A01601444}"/>
              </a:ext>
            </a:extLst>
          </p:cNvPr>
          <p:cNvGrpSpPr/>
          <p:nvPr/>
        </p:nvGrpSpPr>
        <p:grpSpPr>
          <a:xfrm>
            <a:off x="4776323" y="3931846"/>
            <a:ext cx="2523116" cy="618967"/>
            <a:chOff x="4230223" y="4010706"/>
            <a:chExt cx="2523116" cy="618967"/>
          </a:xfrm>
        </p:grpSpPr>
        <p:sp>
          <p:nvSpPr>
            <p:cNvPr id="57" name="圆角矩形 56">
              <a:extLst>
                <a:ext uri="{FF2B5EF4-FFF2-40B4-BE49-F238E27FC236}">
                  <a16:creationId xmlns:a16="http://schemas.microsoft.com/office/drawing/2014/main" id="{958C1B2D-210C-E244-AB0F-F5ECE21B18A5}"/>
                </a:ext>
              </a:extLst>
            </p:cNvPr>
            <p:cNvSpPr/>
            <p:nvPr/>
          </p:nvSpPr>
          <p:spPr>
            <a:xfrm>
              <a:off x="4230223" y="4010706"/>
              <a:ext cx="2271118" cy="43355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/>
                <a:t>Poll</a:t>
              </a:r>
              <a:r>
                <a:rPr kumimoji="1" lang="zh-CN" altLang="en-US" dirty="0"/>
                <a:t> </a:t>
              </a:r>
              <a:r>
                <a:rPr kumimoji="1" lang="en-US" altLang="zh-CN" dirty="0"/>
                <a:t>for</a:t>
              </a:r>
              <a:r>
                <a:rPr kumimoji="1" lang="zh-CN" altLang="en-US" dirty="0"/>
                <a:t> </a:t>
              </a:r>
              <a:r>
                <a:rPr kumimoji="1" lang="en-US" altLang="zh-CN" dirty="0"/>
                <a:t>completion</a:t>
              </a:r>
              <a:endParaRPr kumimoji="1" lang="zh-CN" altLang="en-US" dirty="0"/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B4124C35-E1FE-9141-86B3-DD7677F822C0}"/>
                </a:ext>
              </a:extLst>
            </p:cNvPr>
            <p:cNvSpPr/>
            <p:nvPr/>
          </p:nvSpPr>
          <p:spPr>
            <a:xfrm>
              <a:off x="6552256" y="4098510"/>
              <a:ext cx="201083" cy="198962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/>
                <a:t>7</a:t>
              </a:r>
              <a:endParaRPr kumimoji="1" lang="zh-CN" altLang="en-US" sz="1400" dirty="0"/>
            </a:p>
          </p:txBody>
        </p:sp>
        <p:cxnSp>
          <p:nvCxnSpPr>
            <p:cNvPr id="65" name="直线箭头连接符 64">
              <a:extLst>
                <a:ext uri="{FF2B5EF4-FFF2-40B4-BE49-F238E27FC236}">
                  <a16:creationId xmlns:a16="http://schemas.microsoft.com/office/drawing/2014/main" id="{EFE2E98F-1D4C-C645-BE99-FFF720E32D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55523" y="4423449"/>
              <a:ext cx="0" cy="20622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A664EA45-1B45-624D-B6BB-41CD55ED71A8}"/>
              </a:ext>
            </a:extLst>
          </p:cNvPr>
          <p:cNvGrpSpPr/>
          <p:nvPr/>
        </p:nvGrpSpPr>
        <p:grpSpPr>
          <a:xfrm>
            <a:off x="4776323" y="3246023"/>
            <a:ext cx="2530035" cy="637228"/>
            <a:chOff x="4230223" y="3324883"/>
            <a:chExt cx="2530035" cy="637228"/>
          </a:xfrm>
        </p:grpSpPr>
        <p:sp>
          <p:nvSpPr>
            <p:cNvPr id="58" name="圆角矩形 57">
              <a:extLst>
                <a:ext uri="{FF2B5EF4-FFF2-40B4-BE49-F238E27FC236}">
                  <a16:creationId xmlns:a16="http://schemas.microsoft.com/office/drawing/2014/main" id="{E342A1C1-5C94-BF4D-9DF9-7BE7C33E718E}"/>
                </a:ext>
              </a:extLst>
            </p:cNvPr>
            <p:cNvSpPr/>
            <p:nvPr/>
          </p:nvSpPr>
          <p:spPr>
            <a:xfrm>
              <a:off x="4230223" y="3324883"/>
              <a:ext cx="2271118" cy="43355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/>
                <a:t>Update</a:t>
              </a:r>
              <a:r>
                <a:rPr kumimoji="1" lang="zh-CN" altLang="en-US" dirty="0"/>
                <a:t> </a:t>
              </a:r>
              <a:r>
                <a:rPr kumimoji="1" lang="en-US" altLang="zh-CN" dirty="0"/>
                <a:t>cache</a:t>
              </a:r>
              <a:r>
                <a:rPr kumimoji="1" lang="zh-CN" altLang="en-US" dirty="0"/>
                <a:t> </a:t>
              </a:r>
              <a:r>
                <a:rPr kumimoji="1" lang="en-US" altLang="zh-CN" dirty="0"/>
                <a:t>state</a:t>
              </a:r>
              <a:endParaRPr kumimoji="1" lang="zh-CN" altLang="en-US" dirty="0"/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4EEF7CBE-D2D3-E143-BC61-F74DD728A7C7}"/>
                </a:ext>
              </a:extLst>
            </p:cNvPr>
            <p:cNvSpPr/>
            <p:nvPr/>
          </p:nvSpPr>
          <p:spPr>
            <a:xfrm>
              <a:off x="6559175" y="3414435"/>
              <a:ext cx="201083" cy="198962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/>
                <a:t>8</a:t>
              </a:r>
              <a:endParaRPr kumimoji="1" lang="zh-CN" altLang="en-US" sz="1400" dirty="0"/>
            </a:p>
          </p:txBody>
        </p:sp>
        <p:cxnSp>
          <p:nvCxnSpPr>
            <p:cNvPr id="66" name="直线箭头连接符 65">
              <a:extLst>
                <a:ext uri="{FF2B5EF4-FFF2-40B4-BE49-F238E27FC236}">
                  <a16:creationId xmlns:a16="http://schemas.microsoft.com/office/drawing/2014/main" id="{32FCF176-2B09-0E47-8241-3AACC1BFAD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55523" y="3755887"/>
              <a:ext cx="0" cy="20622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组合 77">
            <a:extLst>
              <a:ext uri="{FF2B5EF4-FFF2-40B4-BE49-F238E27FC236}">
                <a16:creationId xmlns:a16="http://schemas.microsoft.com/office/drawing/2014/main" id="{486781E0-42B4-EF43-A2DE-8B96D1E5E1BA}"/>
              </a:ext>
            </a:extLst>
          </p:cNvPr>
          <p:cNvGrpSpPr/>
          <p:nvPr/>
        </p:nvGrpSpPr>
        <p:grpSpPr>
          <a:xfrm>
            <a:off x="4776323" y="2581174"/>
            <a:ext cx="2506885" cy="651826"/>
            <a:chOff x="4230223" y="2660034"/>
            <a:chExt cx="2506885" cy="651826"/>
          </a:xfrm>
        </p:grpSpPr>
        <p:sp>
          <p:nvSpPr>
            <p:cNvPr id="59" name="圆角矩形 58">
              <a:extLst>
                <a:ext uri="{FF2B5EF4-FFF2-40B4-BE49-F238E27FC236}">
                  <a16:creationId xmlns:a16="http://schemas.microsoft.com/office/drawing/2014/main" id="{06766F59-39F1-9140-90B6-1D3CBBA68CF2}"/>
                </a:ext>
              </a:extLst>
            </p:cNvPr>
            <p:cNvSpPr/>
            <p:nvPr/>
          </p:nvSpPr>
          <p:spPr>
            <a:xfrm>
              <a:off x="4230223" y="2660034"/>
              <a:ext cx="2271118" cy="43355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/>
                <a:t>Update</a:t>
              </a:r>
              <a:r>
                <a:rPr kumimoji="1" lang="zh-CN" altLang="en-US" dirty="0"/>
                <a:t> </a:t>
              </a:r>
              <a:r>
                <a:rPr kumimoji="1" lang="en-US" altLang="zh-CN" dirty="0"/>
                <a:t>SQ/CQ</a:t>
              </a:r>
              <a:r>
                <a:rPr kumimoji="1" lang="zh-CN" altLang="en-US" dirty="0"/>
                <a:t> </a:t>
              </a:r>
              <a:r>
                <a:rPr kumimoji="1" lang="en-US" altLang="zh-CN" dirty="0"/>
                <a:t>head</a:t>
              </a:r>
              <a:endParaRPr kumimoji="1" lang="zh-CN" altLang="en-US" dirty="0"/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367700AF-963B-BC43-AC2E-BDBC20927B63}"/>
                </a:ext>
              </a:extLst>
            </p:cNvPr>
            <p:cNvSpPr/>
            <p:nvPr/>
          </p:nvSpPr>
          <p:spPr>
            <a:xfrm>
              <a:off x="6536025" y="2786866"/>
              <a:ext cx="201083" cy="198962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/>
                <a:t>9</a:t>
              </a:r>
              <a:endParaRPr kumimoji="1" lang="zh-CN" altLang="en-US" sz="1400" dirty="0"/>
            </a:p>
          </p:txBody>
        </p:sp>
        <p:cxnSp>
          <p:nvCxnSpPr>
            <p:cNvPr id="67" name="直线箭头连接符 66">
              <a:extLst>
                <a:ext uri="{FF2B5EF4-FFF2-40B4-BE49-F238E27FC236}">
                  <a16:creationId xmlns:a16="http://schemas.microsoft.com/office/drawing/2014/main" id="{145D4B41-D8A1-AA4A-9D2D-2DE6AC6BDD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56025" y="3105636"/>
              <a:ext cx="0" cy="20622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8" name="组合 127">
            <a:extLst>
              <a:ext uri="{FF2B5EF4-FFF2-40B4-BE49-F238E27FC236}">
                <a16:creationId xmlns:a16="http://schemas.microsoft.com/office/drawing/2014/main" id="{F7A8CFC3-6FEA-8240-BE17-0DC9E5297889}"/>
              </a:ext>
            </a:extLst>
          </p:cNvPr>
          <p:cNvGrpSpPr/>
          <p:nvPr/>
        </p:nvGrpSpPr>
        <p:grpSpPr>
          <a:xfrm>
            <a:off x="10353585" y="2743536"/>
            <a:ext cx="441415" cy="2704749"/>
            <a:chOff x="10353585" y="2743536"/>
            <a:chExt cx="441415" cy="2704749"/>
          </a:xfrm>
        </p:grpSpPr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85F65715-7365-B344-AA2E-3C89B348EEED}"/>
                </a:ext>
              </a:extLst>
            </p:cNvPr>
            <p:cNvSpPr/>
            <p:nvPr/>
          </p:nvSpPr>
          <p:spPr>
            <a:xfrm>
              <a:off x="10456784" y="4008794"/>
              <a:ext cx="201083" cy="198962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/>
                <a:t>F</a:t>
              </a:r>
              <a:endParaRPr kumimoji="1" lang="zh-CN" altLang="en-US" sz="1400" dirty="0"/>
            </a:p>
          </p:txBody>
        </p:sp>
        <p:cxnSp>
          <p:nvCxnSpPr>
            <p:cNvPr id="102" name="直线连接符 101">
              <a:extLst>
                <a:ext uri="{FF2B5EF4-FFF2-40B4-BE49-F238E27FC236}">
                  <a16:creationId xmlns:a16="http://schemas.microsoft.com/office/drawing/2014/main" id="{05B627C4-BE62-8646-99D8-A2D8880361C2}"/>
                </a:ext>
              </a:extLst>
            </p:cNvPr>
            <p:cNvCxnSpPr>
              <a:cxnSpLocks/>
            </p:cNvCxnSpPr>
            <p:nvPr/>
          </p:nvCxnSpPr>
          <p:spPr>
            <a:xfrm>
              <a:off x="10353585" y="5448285"/>
              <a:ext cx="441415" cy="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线连接符 104">
              <a:extLst>
                <a:ext uri="{FF2B5EF4-FFF2-40B4-BE49-F238E27FC236}">
                  <a16:creationId xmlns:a16="http://schemas.microsoft.com/office/drawing/2014/main" id="{0F49F2A1-E683-B94E-820A-28EC29DA5D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95000" y="2743536"/>
              <a:ext cx="0" cy="2704749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线箭头连接符 106">
              <a:extLst>
                <a:ext uri="{FF2B5EF4-FFF2-40B4-BE49-F238E27FC236}">
                  <a16:creationId xmlns:a16="http://schemas.microsoft.com/office/drawing/2014/main" id="{CBDE2E70-87C0-F746-97E3-6F9112668B3E}"/>
                </a:ext>
              </a:extLst>
            </p:cNvPr>
            <p:cNvCxnSpPr/>
            <p:nvPr/>
          </p:nvCxnSpPr>
          <p:spPr>
            <a:xfrm flipH="1">
              <a:off x="10353585" y="2743536"/>
              <a:ext cx="441415" cy="0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4" name="组合 123">
            <a:extLst>
              <a:ext uri="{FF2B5EF4-FFF2-40B4-BE49-F238E27FC236}">
                <a16:creationId xmlns:a16="http://schemas.microsoft.com/office/drawing/2014/main" id="{A876E069-9C70-004F-ABA8-DB2E58287FEA}"/>
              </a:ext>
            </a:extLst>
          </p:cNvPr>
          <p:cNvGrpSpPr/>
          <p:nvPr/>
        </p:nvGrpSpPr>
        <p:grpSpPr>
          <a:xfrm>
            <a:off x="7759663" y="3010835"/>
            <a:ext cx="2559989" cy="665822"/>
            <a:chOff x="7759663" y="3010835"/>
            <a:chExt cx="2559989" cy="665822"/>
          </a:xfrm>
        </p:grpSpPr>
        <p:sp>
          <p:nvSpPr>
            <p:cNvPr id="87" name="圆角矩形 86">
              <a:extLst>
                <a:ext uri="{FF2B5EF4-FFF2-40B4-BE49-F238E27FC236}">
                  <a16:creationId xmlns:a16="http://schemas.microsoft.com/office/drawing/2014/main" id="{59E4B19E-CB97-B94A-ADAB-39B65ABC1D13}"/>
                </a:ext>
              </a:extLst>
            </p:cNvPr>
            <p:cNvSpPr/>
            <p:nvPr/>
          </p:nvSpPr>
          <p:spPr>
            <a:xfrm>
              <a:off x="8048534" y="3243105"/>
              <a:ext cx="2271118" cy="43355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/>
                <a:t>Read</a:t>
              </a:r>
              <a:r>
                <a:rPr kumimoji="1" lang="zh-CN" altLang="en-US" dirty="0"/>
                <a:t> </a:t>
              </a:r>
              <a:r>
                <a:rPr kumimoji="1" lang="en-US" altLang="zh-CN" dirty="0"/>
                <a:t>SQ</a:t>
              </a:r>
              <a:r>
                <a:rPr kumimoji="1" lang="zh-CN" altLang="en-US" dirty="0"/>
                <a:t> </a:t>
              </a:r>
              <a:r>
                <a:rPr kumimoji="1" lang="en-US" altLang="zh-CN" dirty="0"/>
                <a:t>from</a:t>
              </a:r>
              <a:r>
                <a:rPr kumimoji="1" lang="zh-CN" altLang="en-US" dirty="0"/>
                <a:t> </a:t>
              </a:r>
              <a:r>
                <a:rPr kumimoji="1" lang="en-US" altLang="zh-CN" dirty="0"/>
                <a:t>GPU</a:t>
              </a:r>
              <a:endParaRPr kumimoji="1" lang="zh-CN" altLang="en-US" dirty="0"/>
            </a:p>
          </p:txBody>
        </p:sp>
        <p:sp>
          <p:nvSpPr>
            <p:cNvPr id="92" name="椭圆 91">
              <a:extLst>
                <a:ext uri="{FF2B5EF4-FFF2-40B4-BE49-F238E27FC236}">
                  <a16:creationId xmlns:a16="http://schemas.microsoft.com/office/drawing/2014/main" id="{2BA7C577-B41F-1D42-BC5E-9B20C3A57F7D}"/>
                </a:ext>
              </a:extLst>
            </p:cNvPr>
            <p:cNvSpPr/>
            <p:nvPr/>
          </p:nvSpPr>
          <p:spPr>
            <a:xfrm>
              <a:off x="7759663" y="3393462"/>
              <a:ext cx="201083" cy="198962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/>
                <a:t>B</a:t>
              </a:r>
              <a:endParaRPr kumimoji="1" lang="zh-CN" altLang="en-US" sz="1400" dirty="0"/>
            </a:p>
          </p:txBody>
        </p:sp>
        <p:cxnSp>
          <p:nvCxnSpPr>
            <p:cNvPr id="110" name="直线箭头连接符 109">
              <a:extLst>
                <a:ext uri="{FF2B5EF4-FFF2-40B4-BE49-F238E27FC236}">
                  <a16:creationId xmlns:a16="http://schemas.microsoft.com/office/drawing/2014/main" id="{BE7EEB0B-C896-2949-A337-9373DE92A14D}"/>
                </a:ext>
              </a:extLst>
            </p:cNvPr>
            <p:cNvCxnSpPr>
              <a:cxnSpLocks/>
            </p:cNvCxnSpPr>
            <p:nvPr/>
          </p:nvCxnSpPr>
          <p:spPr>
            <a:xfrm>
              <a:off x="9170011" y="3010835"/>
              <a:ext cx="0" cy="22216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5" name="组合 124">
            <a:extLst>
              <a:ext uri="{FF2B5EF4-FFF2-40B4-BE49-F238E27FC236}">
                <a16:creationId xmlns:a16="http://schemas.microsoft.com/office/drawing/2014/main" id="{74F2AADB-B494-C245-A364-CE2235433623}"/>
              </a:ext>
            </a:extLst>
          </p:cNvPr>
          <p:cNvGrpSpPr/>
          <p:nvPr/>
        </p:nvGrpSpPr>
        <p:grpSpPr>
          <a:xfrm>
            <a:off x="7759662" y="3686762"/>
            <a:ext cx="2559989" cy="666837"/>
            <a:chOff x="7759662" y="3686762"/>
            <a:chExt cx="2559989" cy="666837"/>
          </a:xfrm>
        </p:grpSpPr>
        <p:sp>
          <p:nvSpPr>
            <p:cNvPr id="86" name="圆角矩形 85">
              <a:extLst>
                <a:ext uri="{FF2B5EF4-FFF2-40B4-BE49-F238E27FC236}">
                  <a16:creationId xmlns:a16="http://schemas.microsoft.com/office/drawing/2014/main" id="{6B3F8195-89A0-714B-9C7C-858E124E1121}"/>
                </a:ext>
              </a:extLst>
            </p:cNvPr>
            <p:cNvSpPr/>
            <p:nvPr/>
          </p:nvSpPr>
          <p:spPr>
            <a:xfrm>
              <a:off x="8048533" y="3920047"/>
              <a:ext cx="2271118" cy="43355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/>
                <a:t>Process</a:t>
              </a:r>
              <a:r>
                <a:rPr kumimoji="1" lang="zh-CN" altLang="en-US" dirty="0"/>
                <a:t> </a:t>
              </a:r>
              <a:r>
                <a:rPr kumimoji="1" lang="en-US" altLang="zh-CN" dirty="0"/>
                <a:t>CMD</a:t>
              </a:r>
              <a:endParaRPr kumimoji="1" lang="zh-CN" altLang="en-US" dirty="0"/>
            </a:p>
          </p:txBody>
        </p:sp>
        <p:sp>
          <p:nvSpPr>
            <p:cNvPr id="91" name="椭圆 90">
              <a:extLst>
                <a:ext uri="{FF2B5EF4-FFF2-40B4-BE49-F238E27FC236}">
                  <a16:creationId xmlns:a16="http://schemas.microsoft.com/office/drawing/2014/main" id="{3B78609A-12A8-484A-96AC-85FD992144BB}"/>
                </a:ext>
              </a:extLst>
            </p:cNvPr>
            <p:cNvSpPr/>
            <p:nvPr/>
          </p:nvSpPr>
          <p:spPr>
            <a:xfrm>
              <a:off x="7759662" y="4043388"/>
              <a:ext cx="201083" cy="198962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/>
                <a:t>C</a:t>
              </a:r>
              <a:endParaRPr kumimoji="1" lang="zh-CN" altLang="en-US" sz="1400" dirty="0"/>
            </a:p>
          </p:txBody>
        </p:sp>
        <p:cxnSp>
          <p:nvCxnSpPr>
            <p:cNvPr id="113" name="直线箭头连接符 112">
              <a:extLst>
                <a:ext uri="{FF2B5EF4-FFF2-40B4-BE49-F238E27FC236}">
                  <a16:creationId xmlns:a16="http://schemas.microsoft.com/office/drawing/2014/main" id="{5B144255-18C8-DE48-BBE9-9AB7F76C484A}"/>
                </a:ext>
              </a:extLst>
            </p:cNvPr>
            <p:cNvCxnSpPr>
              <a:cxnSpLocks/>
            </p:cNvCxnSpPr>
            <p:nvPr/>
          </p:nvCxnSpPr>
          <p:spPr>
            <a:xfrm>
              <a:off x="9170011" y="3686762"/>
              <a:ext cx="0" cy="22216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6" name="组合 125">
            <a:extLst>
              <a:ext uri="{FF2B5EF4-FFF2-40B4-BE49-F238E27FC236}">
                <a16:creationId xmlns:a16="http://schemas.microsoft.com/office/drawing/2014/main" id="{ABC838B5-672F-D742-A1B4-9EBF678110F0}"/>
              </a:ext>
            </a:extLst>
          </p:cNvPr>
          <p:cNvGrpSpPr/>
          <p:nvPr/>
        </p:nvGrpSpPr>
        <p:grpSpPr>
          <a:xfrm>
            <a:off x="7759661" y="4353599"/>
            <a:ext cx="2570175" cy="654702"/>
            <a:chOff x="7759661" y="4353599"/>
            <a:chExt cx="2570175" cy="654702"/>
          </a:xfrm>
        </p:grpSpPr>
        <p:sp>
          <p:nvSpPr>
            <p:cNvPr id="85" name="圆角矩形 84">
              <a:extLst>
                <a:ext uri="{FF2B5EF4-FFF2-40B4-BE49-F238E27FC236}">
                  <a16:creationId xmlns:a16="http://schemas.microsoft.com/office/drawing/2014/main" id="{0D5E11AF-3ADB-804B-8BAF-B4624485F7DA}"/>
                </a:ext>
              </a:extLst>
            </p:cNvPr>
            <p:cNvSpPr/>
            <p:nvPr/>
          </p:nvSpPr>
          <p:spPr>
            <a:xfrm>
              <a:off x="8058718" y="4574749"/>
              <a:ext cx="2271118" cy="43355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600" dirty="0"/>
                <a:t>DMA</a:t>
              </a:r>
              <a:r>
                <a:rPr kumimoji="1" lang="zh-CN" altLang="en-US" sz="1600" dirty="0"/>
                <a:t> </a:t>
              </a:r>
              <a:r>
                <a:rPr kumimoji="1" lang="en-US" altLang="zh-CN" sz="1600" dirty="0"/>
                <a:t>write</a:t>
              </a:r>
              <a:r>
                <a:rPr kumimoji="1" lang="zh-CN" altLang="en-US" sz="1600" dirty="0"/>
                <a:t> </a:t>
              </a:r>
              <a:r>
                <a:rPr kumimoji="1" lang="en-US" altLang="zh-CN" sz="1600" dirty="0"/>
                <a:t>to</a:t>
              </a:r>
              <a:r>
                <a:rPr kumimoji="1" lang="zh-CN" altLang="en-US" sz="1600" dirty="0"/>
                <a:t> </a:t>
              </a:r>
              <a:r>
                <a:rPr kumimoji="1" lang="en-US" altLang="zh-CN" sz="1600" dirty="0"/>
                <a:t>GPU</a:t>
              </a:r>
              <a:r>
                <a:rPr kumimoji="1" lang="zh-CN" altLang="en-US" sz="1600" dirty="0"/>
                <a:t> </a:t>
              </a:r>
              <a:r>
                <a:rPr kumimoji="1" lang="en-US" altLang="zh-CN" sz="1600" dirty="0"/>
                <a:t>I/O</a:t>
              </a:r>
              <a:r>
                <a:rPr kumimoji="1" lang="zh-CN" altLang="en-US" sz="1600" dirty="0"/>
                <a:t> </a:t>
              </a:r>
              <a:r>
                <a:rPr kumimoji="1" lang="en-US" altLang="zh-CN" sz="1600" dirty="0"/>
                <a:t>buffer</a:t>
              </a:r>
              <a:endParaRPr kumimoji="1" lang="zh-CN" altLang="en-US" sz="1600" dirty="0"/>
            </a:p>
          </p:txBody>
        </p:sp>
        <p:sp>
          <p:nvSpPr>
            <p:cNvPr id="90" name="椭圆 89">
              <a:extLst>
                <a:ext uri="{FF2B5EF4-FFF2-40B4-BE49-F238E27FC236}">
                  <a16:creationId xmlns:a16="http://schemas.microsoft.com/office/drawing/2014/main" id="{E101EA4F-382F-3340-9973-5A6F14F37DEF}"/>
                </a:ext>
              </a:extLst>
            </p:cNvPr>
            <p:cNvSpPr/>
            <p:nvPr/>
          </p:nvSpPr>
          <p:spPr>
            <a:xfrm>
              <a:off x="7759661" y="4722885"/>
              <a:ext cx="201083" cy="198962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/>
                <a:t>D</a:t>
              </a:r>
              <a:endParaRPr kumimoji="1" lang="zh-CN" altLang="en-US" sz="1400" dirty="0"/>
            </a:p>
          </p:txBody>
        </p:sp>
        <p:cxnSp>
          <p:nvCxnSpPr>
            <p:cNvPr id="114" name="直线箭头连接符 113">
              <a:extLst>
                <a:ext uri="{FF2B5EF4-FFF2-40B4-BE49-F238E27FC236}">
                  <a16:creationId xmlns:a16="http://schemas.microsoft.com/office/drawing/2014/main" id="{17AE2BB5-BDEF-124D-A4EF-AB8C5FD7D466}"/>
                </a:ext>
              </a:extLst>
            </p:cNvPr>
            <p:cNvCxnSpPr>
              <a:cxnSpLocks/>
            </p:cNvCxnSpPr>
            <p:nvPr/>
          </p:nvCxnSpPr>
          <p:spPr>
            <a:xfrm>
              <a:off x="9183933" y="4353599"/>
              <a:ext cx="0" cy="22216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组合 126">
            <a:extLst>
              <a:ext uri="{FF2B5EF4-FFF2-40B4-BE49-F238E27FC236}">
                <a16:creationId xmlns:a16="http://schemas.microsoft.com/office/drawing/2014/main" id="{5C47DC95-A2F7-1C4D-BBE7-DFB85A1A9975}"/>
              </a:ext>
            </a:extLst>
          </p:cNvPr>
          <p:cNvGrpSpPr/>
          <p:nvPr/>
        </p:nvGrpSpPr>
        <p:grpSpPr>
          <a:xfrm>
            <a:off x="7759661" y="5001302"/>
            <a:ext cx="2563985" cy="672821"/>
            <a:chOff x="7759661" y="5001302"/>
            <a:chExt cx="2563985" cy="672821"/>
          </a:xfrm>
        </p:grpSpPr>
        <p:sp>
          <p:nvSpPr>
            <p:cNvPr id="83" name="圆角矩形 82">
              <a:extLst>
                <a:ext uri="{FF2B5EF4-FFF2-40B4-BE49-F238E27FC236}">
                  <a16:creationId xmlns:a16="http://schemas.microsoft.com/office/drawing/2014/main" id="{55545A4A-7400-CE4C-9605-B5B87D0F2790}"/>
                </a:ext>
              </a:extLst>
            </p:cNvPr>
            <p:cNvSpPr/>
            <p:nvPr/>
          </p:nvSpPr>
          <p:spPr>
            <a:xfrm>
              <a:off x="8052528" y="5240571"/>
              <a:ext cx="2271118" cy="43355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600" dirty="0"/>
                <a:t>Write</a:t>
              </a:r>
              <a:r>
                <a:rPr kumimoji="1" lang="zh-CN" altLang="en-US" sz="1600" dirty="0"/>
                <a:t> </a:t>
              </a:r>
              <a:r>
                <a:rPr kumimoji="1" lang="en-US" altLang="zh-CN" sz="1600" dirty="0"/>
                <a:t>CQ</a:t>
              </a:r>
              <a:r>
                <a:rPr kumimoji="1" lang="zh-CN" altLang="en-US" sz="1600" dirty="0"/>
                <a:t> </a:t>
              </a:r>
              <a:r>
                <a:rPr kumimoji="1" lang="en-US" altLang="zh-CN" sz="1600" dirty="0"/>
                <a:t>in</a:t>
              </a:r>
              <a:r>
                <a:rPr kumimoji="1" lang="zh-CN" altLang="en-US" sz="1600" dirty="0"/>
                <a:t> </a:t>
              </a:r>
              <a:r>
                <a:rPr kumimoji="1" lang="en-US" altLang="zh-CN" sz="1600" dirty="0"/>
                <a:t>GPU</a:t>
              </a:r>
              <a:r>
                <a:rPr kumimoji="1" lang="zh-CN" altLang="en-US" sz="1600" dirty="0"/>
                <a:t> </a:t>
              </a:r>
              <a:r>
                <a:rPr kumimoji="1" lang="en-US" altLang="zh-CN" sz="1600" dirty="0"/>
                <a:t>mem</a:t>
              </a:r>
              <a:endParaRPr kumimoji="1" lang="zh-CN" altLang="en-US" sz="1600" dirty="0"/>
            </a:p>
          </p:txBody>
        </p:sp>
        <p:sp>
          <p:nvSpPr>
            <p:cNvPr id="89" name="椭圆 88">
              <a:extLst>
                <a:ext uri="{FF2B5EF4-FFF2-40B4-BE49-F238E27FC236}">
                  <a16:creationId xmlns:a16="http://schemas.microsoft.com/office/drawing/2014/main" id="{8232BCEF-CCA0-5B49-8AD7-A735366640A5}"/>
                </a:ext>
              </a:extLst>
            </p:cNvPr>
            <p:cNvSpPr/>
            <p:nvPr/>
          </p:nvSpPr>
          <p:spPr>
            <a:xfrm>
              <a:off x="7759661" y="5343132"/>
              <a:ext cx="201083" cy="198962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/>
                <a:t>E</a:t>
              </a:r>
              <a:endParaRPr kumimoji="1" lang="zh-CN" altLang="en-US" sz="1400" dirty="0"/>
            </a:p>
          </p:txBody>
        </p:sp>
        <p:cxnSp>
          <p:nvCxnSpPr>
            <p:cNvPr id="115" name="直线箭头连接符 114">
              <a:extLst>
                <a:ext uri="{FF2B5EF4-FFF2-40B4-BE49-F238E27FC236}">
                  <a16:creationId xmlns:a16="http://schemas.microsoft.com/office/drawing/2014/main" id="{2F5E13CA-BAC9-B543-A298-9FFF94F108A6}"/>
                </a:ext>
              </a:extLst>
            </p:cNvPr>
            <p:cNvCxnSpPr>
              <a:cxnSpLocks/>
            </p:cNvCxnSpPr>
            <p:nvPr/>
          </p:nvCxnSpPr>
          <p:spPr>
            <a:xfrm>
              <a:off x="9183933" y="5001302"/>
              <a:ext cx="0" cy="22216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41217" y="337934"/>
            <a:ext cx="1104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BaM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VS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GDS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3F7C629-81A5-4E49-8A35-A3DF37919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144" y="1026942"/>
            <a:ext cx="8229712" cy="3390313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D3EABEB-EBAA-0649-B2C1-7860B9791128}"/>
              </a:ext>
            </a:extLst>
          </p:cNvPr>
          <p:cNvSpPr txBox="1"/>
          <p:nvPr/>
        </p:nvSpPr>
        <p:spPr>
          <a:xfrm>
            <a:off x="1364567" y="4417254"/>
            <a:ext cx="93972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b="0" i="0" dirty="0">
                <a:effectLst/>
                <a:latin typeface="Arial" panose="020B0604020202020204" pitchFamily="34" charset="0"/>
              </a:rPr>
              <a:t>GDS can only saturate the GPU’s PCIe link at the large I/O</a:t>
            </a:r>
            <a:r>
              <a:rPr lang="zh-CN" altLang="en-US" b="0" i="0" dirty="0">
                <a:effectLst/>
                <a:latin typeface="Arial" panose="020B0604020202020204" pitchFamily="34" charset="0"/>
              </a:rPr>
              <a:t> </a:t>
            </a:r>
            <a:r>
              <a:rPr lang="en" altLang="zh-CN" b="0" i="0" dirty="0">
                <a:effectLst/>
                <a:latin typeface="Arial" panose="020B0604020202020204" pitchFamily="34" charset="0"/>
              </a:rPr>
              <a:t>granularity of 32KB and only reaches 23.6% of the PCIe bandwidth</a:t>
            </a:r>
            <a:r>
              <a:rPr lang="zh-CN" altLang="en-US" b="0" i="0" dirty="0">
                <a:effectLst/>
                <a:latin typeface="Arial" panose="020B0604020202020204" pitchFamily="34" charset="0"/>
              </a:rPr>
              <a:t> </a:t>
            </a:r>
            <a:r>
              <a:rPr lang="en" altLang="zh-CN" b="0" i="0" dirty="0">
                <a:effectLst/>
                <a:latin typeface="Arial" panose="020B0604020202020204" pitchFamily="34" charset="0"/>
              </a:rPr>
              <a:t>at 4KB.</a:t>
            </a:r>
          </a:p>
          <a:p>
            <a:r>
              <a:rPr lang="en" altLang="zh-CN" b="0" i="0" dirty="0">
                <a:effectLst/>
                <a:latin typeface="Arial" panose="020B0604020202020204" pitchFamily="34" charset="0"/>
              </a:rPr>
              <a:t>In contrast, </a:t>
            </a:r>
            <a:r>
              <a:rPr lang="en" altLang="zh-CN" b="0" i="0" dirty="0" err="1">
                <a:effectLst/>
                <a:latin typeface="Arial" panose="020B0604020202020204" pitchFamily="34" charset="0"/>
              </a:rPr>
              <a:t>BaM</a:t>
            </a:r>
            <a:r>
              <a:rPr lang="en" altLang="zh-CN" b="0" i="0" dirty="0">
                <a:effectLst/>
                <a:latin typeface="Arial" panose="020B0604020202020204" pitchFamily="34" charset="0"/>
              </a:rPr>
              <a:t> easily achieves 25GBps using four SSDs, which is</a:t>
            </a:r>
            <a:r>
              <a:rPr lang="zh-CN" altLang="en-US" b="0" i="0" dirty="0">
                <a:effectLst/>
                <a:latin typeface="Arial" panose="020B0604020202020204" pitchFamily="34" charset="0"/>
              </a:rPr>
              <a:t> </a:t>
            </a:r>
            <a:r>
              <a:rPr lang="en" altLang="zh-CN" b="0" i="0" dirty="0">
                <a:effectLst/>
                <a:latin typeface="Arial" panose="020B0604020202020204" pitchFamily="34" charset="0"/>
              </a:rPr>
              <a:t>the measured peak bandwidth of the GPU’s PCIe link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High-Throughput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I/O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Queues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62FA774-E709-B14B-963F-B3831A935C98}"/>
              </a:ext>
            </a:extLst>
          </p:cNvPr>
          <p:cNvSpPr/>
          <p:nvPr/>
        </p:nvSpPr>
        <p:spPr>
          <a:xfrm>
            <a:off x="1540216" y="166702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queue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head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22C6F6C-9C24-E547-B8F3-72AB187B67B0}"/>
              </a:ext>
            </a:extLst>
          </p:cNvPr>
          <p:cNvSpPr/>
          <p:nvPr/>
        </p:nvSpPr>
        <p:spPr>
          <a:xfrm>
            <a:off x="1540215" y="203786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queue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tail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29E74E8-EC28-234B-AE56-8656AB21B7BB}"/>
              </a:ext>
            </a:extLst>
          </p:cNvPr>
          <p:cNvSpPr/>
          <p:nvPr/>
        </p:nvSpPr>
        <p:spPr>
          <a:xfrm>
            <a:off x="1540216" y="240870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ticket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counter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57E97E0-BC80-4043-ADAF-92DBCA7C20B7}"/>
              </a:ext>
            </a:extLst>
          </p:cNvPr>
          <p:cNvSpPr/>
          <p:nvPr/>
        </p:nvSpPr>
        <p:spPr>
          <a:xfrm>
            <a:off x="1540216" y="277954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turn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counter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array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C6436E8-69C7-474C-A4B7-363E57665CD3}"/>
              </a:ext>
            </a:extLst>
          </p:cNvPr>
          <p:cNvSpPr/>
          <p:nvPr/>
        </p:nvSpPr>
        <p:spPr>
          <a:xfrm>
            <a:off x="1540216" y="315038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mark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array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(bit)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D31AEF2-668F-0E4F-BCCE-7A73A11260F1}"/>
              </a:ext>
            </a:extLst>
          </p:cNvPr>
          <p:cNvSpPr/>
          <p:nvPr/>
        </p:nvSpPr>
        <p:spPr>
          <a:xfrm>
            <a:off x="1540216" y="352122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lock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047F811-51A3-A141-A564-4D6F40013CBB}"/>
              </a:ext>
            </a:extLst>
          </p:cNvPr>
          <p:cNvSpPr txBox="1"/>
          <p:nvPr/>
        </p:nvSpPr>
        <p:spPr>
          <a:xfrm>
            <a:off x="1865995" y="1197114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SQ</a:t>
            </a:r>
            <a:r>
              <a:rPr kumimoji="1" lang="zh-CN" altLang="en-US" dirty="0"/>
              <a:t> </a:t>
            </a:r>
            <a:r>
              <a:rPr kumimoji="1" lang="en-US" altLang="zh-CN" dirty="0"/>
              <a:t>metadata</a:t>
            </a:r>
            <a:endParaRPr kumimoji="1" lang="zh-CN" altLang="en-US" dirty="0"/>
          </a:p>
        </p:txBody>
      </p:sp>
      <p:sp>
        <p:nvSpPr>
          <p:cNvPr id="52" name="任意形状 51">
            <a:extLst>
              <a:ext uri="{FF2B5EF4-FFF2-40B4-BE49-F238E27FC236}">
                <a16:creationId xmlns:a16="http://schemas.microsoft.com/office/drawing/2014/main" id="{D62DA295-022B-9640-A62B-E54B16407557}"/>
              </a:ext>
            </a:extLst>
          </p:cNvPr>
          <p:cNvSpPr/>
          <p:nvPr/>
        </p:nvSpPr>
        <p:spPr>
          <a:xfrm rot="8194738">
            <a:off x="5143006" y="1269768"/>
            <a:ext cx="869042" cy="504153"/>
          </a:xfrm>
          <a:custGeom>
            <a:avLst/>
            <a:gdLst>
              <a:gd name="connsiteX0" fmla="*/ 0 w 869042"/>
              <a:gd name="connsiteY0" fmla="*/ 150168 h 504153"/>
              <a:gd name="connsiteX1" fmla="*/ 142112 w 869042"/>
              <a:gd name="connsiteY1" fmla="*/ 0 h 504153"/>
              <a:gd name="connsiteX2" fmla="*/ 206904 w 869042"/>
              <a:gd name="connsiteY2" fmla="*/ 55396 h 504153"/>
              <a:gd name="connsiteX3" fmla="*/ 845516 w 869042"/>
              <a:gd name="connsiteY3" fmla="*/ 297122 h 504153"/>
              <a:gd name="connsiteX4" fmla="*/ 869042 w 869042"/>
              <a:gd name="connsiteY4" fmla="*/ 297596 h 504153"/>
              <a:gd name="connsiteX5" fmla="*/ 869042 w 869042"/>
              <a:gd name="connsiteY5" fmla="*/ 504153 h 504153"/>
              <a:gd name="connsiteX6" fmla="*/ 831376 w 869042"/>
              <a:gd name="connsiteY6" fmla="*/ 503394 h 504153"/>
              <a:gd name="connsiteX7" fmla="*/ 80879 w 869042"/>
              <a:gd name="connsiteY7" fmla="*/ 219318 h 504153"/>
              <a:gd name="connsiteX8" fmla="*/ 0 w 869042"/>
              <a:gd name="connsiteY8" fmla="*/ 150168 h 504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042" h="504153">
                <a:moveTo>
                  <a:pt x="0" y="150168"/>
                </a:moveTo>
                <a:lnTo>
                  <a:pt x="142112" y="0"/>
                </a:lnTo>
                <a:lnTo>
                  <a:pt x="206904" y="55396"/>
                </a:lnTo>
                <a:cubicBezTo>
                  <a:pt x="396403" y="201448"/>
                  <a:pt x="619337" y="281746"/>
                  <a:pt x="845516" y="297122"/>
                </a:cubicBezTo>
                <a:lnTo>
                  <a:pt x="869042" y="297596"/>
                </a:lnTo>
                <a:lnTo>
                  <a:pt x="869042" y="504153"/>
                </a:lnTo>
                <a:lnTo>
                  <a:pt x="831376" y="503394"/>
                </a:lnTo>
                <a:cubicBezTo>
                  <a:pt x="565571" y="485324"/>
                  <a:pt x="303579" y="390958"/>
                  <a:pt x="80879" y="219318"/>
                </a:cubicBezTo>
                <a:lnTo>
                  <a:pt x="0" y="15016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1" name="任意形状 50">
            <a:extLst>
              <a:ext uri="{FF2B5EF4-FFF2-40B4-BE49-F238E27FC236}">
                <a16:creationId xmlns:a16="http://schemas.microsoft.com/office/drawing/2014/main" id="{77D32AF0-ABF1-684B-A7F4-FD8A45CDF710}"/>
              </a:ext>
            </a:extLst>
          </p:cNvPr>
          <p:cNvSpPr/>
          <p:nvPr/>
        </p:nvSpPr>
        <p:spPr>
          <a:xfrm rot="8194738">
            <a:off x="6145190" y="1129169"/>
            <a:ext cx="495944" cy="710171"/>
          </a:xfrm>
          <a:custGeom>
            <a:avLst/>
            <a:gdLst>
              <a:gd name="connsiteX0" fmla="*/ 353833 w 495944"/>
              <a:gd name="connsiteY0" fmla="*/ 710171 h 710171"/>
              <a:gd name="connsiteX1" fmla="*/ 306603 w 495944"/>
              <a:gd name="connsiteY1" fmla="*/ 660727 h 710171"/>
              <a:gd name="connsiteX2" fmla="*/ 4283 w 495944"/>
              <a:gd name="connsiteY2" fmla="*/ 58391 h 710171"/>
              <a:gd name="connsiteX3" fmla="*/ 0 w 495944"/>
              <a:gd name="connsiteY3" fmla="*/ 33567 h 710171"/>
              <a:gd name="connsiteX4" fmla="*/ 203787 w 495944"/>
              <a:gd name="connsiteY4" fmla="*/ 0 h 710171"/>
              <a:gd name="connsiteX5" fmla="*/ 206086 w 495944"/>
              <a:gd name="connsiteY5" fmla="*/ 13325 h 710171"/>
              <a:gd name="connsiteX6" fmla="*/ 463335 w 495944"/>
              <a:gd name="connsiteY6" fmla="*/ 525865 h 710171"/>
              <a:gd name="connsiteX7" fmla="*/ 495944 w 495944"/>
              <a:gd name="connsiteY7" fmla="*/ 560003 h 710171"/>
              <a:gd name="connsiteX8" fmla="*/ 353833 w 495944"/>
              <a:gd name="connsiteY8" fmla="*/ 710171 h 710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944" h="710171">
                <a:moveTo>
                  <a:pt x="353833" y="710171"/>
                </a:moveTo>
                <a:lnTo>
                  <a:pt x="306603" y="660727"/>
                </a:lnTo>
                <a:cubicBezTo>
                  <a:pt x="153563" y="483305"/>
                  <a:pt x="52602" y="275683"/>
                  <a:pt x="4283" y="58391"/>
                </a:cubicBezTo>
                <a:lnTo>
                  <a:pt x="0" y="33567"/>
                </a:lnTo>
                <a:lnTo>
                  <a:pt x="203787" y="0"/>
                </a:lnTo>
                <a:lnTo>
                  <a:pt x="206086" y="13325"/>
                </a:lnTo>
                <a:cubicBezTo>
                  <a:pt x="247200" y="198224"/>
                  <a:pt x="333110" y="374893"/>
                  <a:pt x="463335" y="525865"/>
                </a:cubicBezTo>
                <a:lnTo>
                  <a:pt x="495944" y="560003"/>
                </a:lnTo>
                <a:lnTo>
                  <a:pt x="353833" y="710171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49" name="任意形状 48">
            <a:extLst>
              <a:ext uri="{FF2B5EF4-FFF2-40B4-BE49-F238E27FC236}">
                <a16:creationId xmlns:a16="http://schemas.microsoft.com/office/drawing/2014/main" id="{49B3D60B-19FA-E54E-87E2-C57ACC082216}"/>
              </a:ext>
            </a:extLst>
          </p:cNvPr>
          <p:cNvSpPr/>
          <p:nvPr/>
        </p:nvSpPr>
        <p:spPr>
          <a:xfrm rot="8194738">
            <a:off x="6845116" y="1657062"/>
            <a:ext cx="496157" cy="1049978"/>
          </a:xfrm>
          <a:custGeom>
            <a:avLst/>
            <a:gdLst>
              <a:gd name="connsiteX0" fmla="*/ 7902 w 496157"/>
              <a:gd name="connsiteY0" fmla="*/ 1049978 h 1049978"/>
              <a:gd name="connsiteX1" fmla="*/ 529 w 496157"/>
              <a:gd name="connsiteY1" fmla="*/ 952211 h 1049978"/>
              <a:gd name="connsiteX2" fmla="*/ 287286 w 496157"/>
              <a:gd name="connsiteY2" fmla="*/ 68658 h 1049978"/>
              <a:gd name="connsiteX3" fmla="*/ 345988 w 496157"/>
              <a:gd name="connsiteY3" fmla="*/ 0 h 1049978"/>
              <a:gd name="connsiteX4" fmla="*/ 496157 w 496157"/>
              <a:gd name="connsiteY4" fmla="*/ 142112 h 1049978"/>
              <a:gd name="connsiteX5" fmla="*/ 451209 w 496157"/>
              <a:gd name="connsiteY5" fmla="*/ 194682 h 1049978"/>
              <a:gd name="connsiteX6" fmla="*/ 207202 w 496157"/>
              <a:gd name="connsiteY6" fmla="*/ 946514 h 1049978"/>
              <a:gd name="connsiteX7" fmla="*/ 212463 w 496157"/>
              <a:gd name="connsiteY7" fmla="*/ 1016283 h 1049978"/>
              <a:gd name="connsiteX8" fmla="*/ 7902 w 496157"/>
              <a:gd name="connsiteY8" fmla="*/ 1049978 h 104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6157" h="1049978">
                <a:moveTo>
                  <a:pt x="7902" y="1049978"/>
                </a:moveTo>
                <a:lnTo>
                  <a:pt x="529" y="952211"/>
                </a:lnTo>
                <a:cubicBezTo>
                  <a:pt x="-8029" y="641771"/>
                  <a:pt x="87039" y="328475"/>
                  <a:pt x="287286" y="68658"/>
                </a:cubicBezTo>
                <a:lnTo>
                  <a:pt x="345988" y="0"/>
                </a:lnTo>
                <a:lnTo>
                  <a:pt x="496157" y="142112"/>
                </a:lnTo>
                <a:lnTo>
                  <a:pt x="451209" y="194682"/>
                </a:lnTo>
                <a:cubicBezTo>
                  <a:pt x="280816" y="415765"/>
                  <a:pt x="199921" y="682355"/>
                  <a:pt x="207202" y="946514"/>
                </a:cubicBezTo>
                <a:lnTo>
                  <a:pt x="212463" y="1016283"/>
                </a:lnTo>
                <a:lnTo>
                  <a:pt x="7902" y="1049978"/>
                </a:lnTo>
                <a:close/>
              </a:path>
            </a:pathLst>
          </a:cu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47" name="任意形状 46">
            <a:extLst>
              <a:ext uri="{FF2B5EF4-FFF2-40B4-BE49-F238E27FC236}">
                <a16:creationId xmlns:a16="http://schemas.microsoft.com/office/drawing/2014/main" id="{6CE6E6D7-C74F-C149-847B-0A1EE697E2A2}"/>
              </a:ext>
            </a:extLst>
          </p:cNvPr>
          <p:cNvSpPr/>
          <p:nvPr/>
        </p:nvSpPr>
        <p:spPr>
          <a:xfrm rot="8194738">
            <a:off x="4402902" y="1957207"/>
            <a:ext cx="909180" cy="537800"/>
          </a:xfrm>
          <a:custGeom>
            <a:avLst/>
            <a:gdLst>
              <a:gd name="connsiteX0" fmla="*/ 0 w 909180"/>
              <a:gd name="connsiteY0" fmla="*/ 537800 h 537800"/>
              <a:gd name="connsiteX1" fmla="*/ 0 w 909180"/>
              <a:gd name="connsiteY1" fmla="*/ 330699 h 537800"/>
              <a:gd name="connsiteX2" fmla="*/ 84673 w 909180"/>
              <a:gd name="connsiteY2" fmla="*/ 324314 h 537800"/>
              <a:gd name="connsiteX3" fmla="*/ 708998 w 909180"/>
              <a:gd name="connsiteY3" fmla="*/ 47775 h 537800"/>
              <a:gd name="connsiteX4" fmla="*/ 759013 w 909180"/>
              <a:gd name="connsiteY4" fmla="*/ 0 h 537800"/>
              <a:gd name="connsiteX5" fmla="*/ 909180 w 909180"/>
              <a:gd name="connsiteY5" fmla="*/ 142111 h 537800"/>
              <a:gd name="connsiteX6" fmla="*/ 843861 w 909180"/>
              <a:gd name="connsiteY6" fmla="*/ 204506 h 537800"/>
              <a:gd name="connsiteX7" fmla="*/ 110153 w 909180"/>
              <a:gd name="connsiteY7" fmla="*/ 529494 h 537800"/>
              <a:gd name="connsiteX8" fmla="*/ 0 w 909180"/>
              <a:gd name="connsiteY8" fmla="*/ 537800 h 53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9180" h="537800">
                <a:moveTo>
                  <a:pt x="0" y="537800"/>
                </a:moveTo>
                <a:lnTo>
                  <a:pt x="0" y="330699"/>
                </a:lnTo>
                <a:lnTo>
                  <a:pt x="84673" y="324314"/>
                </a:lnTo>
                <a:cubicBezTo>
                  <a:pt x="309661" y="296501"/>
                  <a:pt x="527833" y="204045"/>
                  <a:pt x="708998" y="47775"/>
                </a:cubicBezTo>
                <a:lnTo>
                  <a:pt x="759013" y="0"/>
                </a:lnTo>
                <a:lnTo>
                  <a:pt x="909180" y="142111"/>
                </a:lnTo>
                <a:lnTo>
                  <a:pt x="843861" y="204506"/>
                </a:lnTo>
                <a:cubicBezTo>
                  <a:pt x="630954" y="388154"/>
                  <a:pt x="374559" y="496809"/>
                  <a:pt x="110153" y="529494"/>
                </a:cubicBezTo>
                <a:lnTo>
                  <a:pt x="0" y="5378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4" name="任意形状 33">
            <a:extLst>
              <a:ext uri="{FF2B5EF4-FFF2-40B4-BE49-F238E27FC236}">
                <a16:creationId xmlns:a16="http://schemas.microsoft.com/office/drawing/2014/main" id="{F45B668F-0CBC-C24F-98B8-20942BE4D2A4}"/>
              </a:ext>
            </a:extLst>
          </p:cNvPr>
          <p:cNvSpPr/>
          <p:nvPr/>
        </p:nvSpPr>
        <p:spPr>
          <a:xfrm rot="8194738">
            <a:off x="4684827" y="2692656"/>
            <a:ext cx="466404" cy="1052056"/>
          </a:xfrm>
          <a:custGeom>
            <a:avLst/>
            <a:gdLst>
              <a:gd name="connsiteX0" fmla="*/ 150167 w 466404"/>
              <a:gd name="connsiteY0" fmla="*/ 1052056 h 1052056"/>
              <a:gd name="connsiteX1" fmla="*/ 0 w 466404"/>
              <a:gd name="connsiteY1" fmla="*/ 909946 h 1052056"/>
              <a:gd name="connsiteX2" fmla="*/ 15196 w 466404"/>
              <a:gd name="connsiteY2" fmla="*/ 892173 h 1052056"/>
              <a:gd name="connsiteX3" fmla="*/ 259203 w 466404"/>
              <a:gd name="connsiteY3" fmla="*/ 140341 h 1052056"/>
              <a:gd name="connsiteX4" fmla="*/ 251158 w 466404"/>
              <a:gd name="connsiteY4" fmla="*/ 33665 h 1052056"/>
              <a:gd name="connsiteX5" fmla="*/ 455533 w 466404"/>
              <a:gd name="connsiteY5" fmla="*/ 0 h 1052056"/>
              <a:gd name="connsiteX6" fmla="*/ 455867 w 466404"/>
              <a:gd name="connsiteY6" fmla="*/ 1936 h 1052056"/>
              <a:gd name="connsiteX7" fmla="*/ 179118 w 466404"/>
              <a:gd name="connsiteY7" fmla="*/ 1018196 h 1052056"/>
              <a:gd name="connsiteX8" fmla="*/ 150167 w 466404"/>
              <a:gd name="connsiteY8" fmla="*/ 1052056 h 105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6404" h="1052056">
                <a:moveTo>
                  <a:pt x="150167" y="1052056"/>
                </a:moveTo>
                <a:lnTo>
                  <a:pt x="0" y="909946"/>
                </a:lnTo>
                <a:lnTo>
                  <a:pt x="15196" y="892173"/>
                </a:lnTo>
                <a:cubicBezTo>
                  <a:pt x="185589" y="671090"/>
                  <a:pt x="266484" y="404500"/>
                  <a:pt x="259203" y="140341"/>
                </a:cubicBezTo>
                <a:lnTo>
                  <a:pt x="251158" y="33665"/>
                </a:lnTo>
                <a:lnTo>
                  <a:pt x="455533" y="0"/>
                </a:lnTo>
                <a:lnTo>
                  <a:pt x="455867" y="1936"/>
                </a:lnTo>
                <a:cubicBezTo>
                  <a:pt x="499448" y="354478"/>
                  <a:pt x="407971" y="721263"/>
                  <a:pt x="179118" y="1018196"/>
                </a:cubicBezTo>
                <a:lnTo>
                  <a:pt x="150167" y="1052056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0" name="任意形状 29">
            <a:extLst>
              <a:ext uri="{FF2B5EF4-FFF2-40B4-BE49-F238E27FC236}">
                <a16:creationId xmlns:a16="http://schemas.microsoft.com/office/drawing/2014/main" id="{029EF34D-6F9B-6A48-A87B-2BC17056D285}"/>
              </a:ext>
            </a:extLst>
          </p:cNvPr>
          <p:cNvSpPr/>
          <p:nvPr/>
        </p:nvSpPr>
        <p:spPr>
          <a:xfrm rot="8194738">
            <a:off x="6697704" y="2909344"/>
            <a:ext cx="879666" cy="506449"/>
          </a:xfrm>
          <a:custGeom>
            <a:avLst/>
            <a:gdLst>
              <a:gd name="connsiteX0" fmla="*/ 150168 w 879666"/>
              <a:gd name="connsiteY0" fmla="*/ 506449 h 506449"/>
              <a:gd name="connsiteX1" fmla="*/ 0 w 879666"/>
              <a:gd name="connsiteY1" fmla="*/ 364338 h 506449"/>
              <a:gd name="connsiteX2" fmla="*/ 32214 w 879666"/>
              <a:gd name="connsiteY2" fmla="*/ 333565 h 506449"/>
              <a:gd name="connsiteX3" fmla="*/ 765922 w 879666"/>
              <a:gd name="connsiteY3" fmla="*/ 8578 h 506449"/>
              <a:gd name="connsiteX4" fmla="*/ 879666 w 879666"/>
              <a:gd name="connsiteY4" fmla="*/ 0 h 506449"/>
              <a:gd name="connsiteX5" fmla="*/ 879666 w 879666"/>
              <a:gd name="connsiteY5" fmla="*/ 207103 h 506449"/>
              <a:gd name="connsiteX6" fmla="*/ 791403 w 879666"/>
              <a:gd name="connsiteY6" fmla="*/ 213759 h 506449"/>
              <a:gd name="connsiteX7" fmla="*/ 167077 w 879666"/>
              <a:gd name="connsiteY7" fmla="*/ 490298 h 506449"/>
              <a:gd name="connsiteX8" fmla="*/ 150168 w 879666"/>
              <a:gd name="connsiteY8" fmla="*/ 506449 h 50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666" h="506449">
                <a:moveTo>
                  <a:pt x="150168" y="506449"/>
                </a:moveTo>
                <a:lnTo>
                  <a:pt x="0" y="364338"/>
                </a:lnTo>
                <a:lnTo>
                  <a:pt x="32214" y="333565"/>
                </a:lnTo>
                <a:cubicBezTo>
                  <a:pt x="245120" y="149918"/>
                  <a:pt x="501515" y="41263"/>
                  <a:pt x="765922" y="8578"/>
                </a:cubicBezTo>
                <a:lnTo>
                  <a:pt x="879666" y="0"/>
                </a:lnTo>
                <a:lnTo>
                  <a:pt x="879666" y="207103"/>
                </a:lnTo>
                <a:lnTo>
                  <a:pt x="791403" y="213759"/>
                </a:lnTo>
                <a:cubicBezTo>
                  <a:pt x="566415" y="241572"/>
                  <a:pt x="348243" y="334028"/>
                  <a:pt x="167077" y="490298"/>
                </a:cubicBezTo>
                <a:lnTo>
                  <a:pt x="150168" y="506449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8" name="任意形状 27">
            <a:extLst>
              <a:ext uri="{FF2B5EF4-FFF2-40B4-BE49-F238E27FC236}">
                <a16:creationId xmlns:a16="http://schemas.microsoft.com/office/drawing/2014/main" id="{E08270D9-F7B2-A146-9F88-38DC77DFB963}"/>
              </a:ext>
            </a:extLst>
          </p:cNvPr>
          <p:cNvSpPr/>
          <p:nvPr/>
        </p:nvSpPr>
        <p:spPr>
          <a:xfrm rot="8194738">
            <a:off x="6019261" y="3603202"/>
            <a:ext cx="836542" cy="479365"/>
          </a:xfrm>
          <a:custGeom>
            <a:avLst/>
            <a:gdLst>
              <a:gd name="connsiteX0" fmla="*/ 0 w 836542"/>
              <a:gd name="connsiteY0" fmla="*/ 206559 h 479365"/>
              <a:gd name="connsiteX1" fmla="*/ 0 w 836542"/>
              <a:gd name="connsiteY1" fmla="*/ 0 h 479365"/>
              <a:gd name="connsiteX2" fmla="*/ 34074 w 836542"/>
              <a:gd name="connsiteY2" fmla="*/ 687 h 479365"/>
              <a:gd name="connsiteX3" fmla="*/ 784571 w 836542"/>
              <a:gd name="connsiteY3" fmla="*/ 284762 h 479365"/>
              <a:gd name="connsiteX4" fmla="*/ 836542 w 836542"/>
              <a:gd name="connsiteY4" fmla="*/ 329197 h 479365"/>
              <a:gd name="connsiteX5" fmla="*/ 694431 w 836542"/>
              <a:gd name="connsiteY5" fmla="*/ 479365 h 479365"/>
              <a:gd name="connsiteX6" fmla="*/ 658548 w 836542"/>
              <a:gd name="connsiteY6" fmla="*/ 448686 h 479365"/>
              <a:gd name="connsiteX7" fmla="*/ 19936 w 836542"/>
              <a:gd name="connsiteY7" fmla="*/ 206961 h 479365"/>
              <a:gd name="connsiteX8" fmla="*/ 0 w 836542"/>
              <a:gd name="connsiteY8" fmla="*/ 206559 h 47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542" h="479365">
                <a:moveTo>
                  <a:pt x="0" y="206559"/>
                </a:moveTo>
                <a:lnTo>
                  <a:pt x="0" y="0"/>
                </a:lnTo>
                <a:lnTo>
                  <a:pt x="34074" y="687"/>
                </a:lnTo>
                <a:cubicBezTo>
                  <a:pt x="299880" y="18756"/>
                  <a:pt x="561871" y="113122"/>
                  <a:pt x="784571" y="284762"/>
                </a:cubicBezTo>
                <a:lnTo>
                  <a:pt x="836542" y="329197"/>
                </a:lnTo>
                <a:lnTo>
                  <a:pt x="694431" y="479365"/>
                </a:lnTo>
                <a:lnTo>
                  <a:pt x="658548" y="448686"/>
                </a:lnTo>
                <a:cubicBezTo>
                  <a:pt x="469049" y="302634"/>
                  <a:pt x="246115" y="222336"/>
                  <a:pt x="19936" y="206961"/>
                </a:cubicBezTo>
                <a:lnTo>
                  <a:pt x="0" y="206559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6" name="任意形状 25">
            <a:extLst>
              <a:ext uri="{FF2B5EF4-FFF2-40B4-BE49-F238E27FC236}">
                <a16:creationId xmlns:a16="http://schemas.microsoft.com/office/drawing/2014/main" id="{59681F5F-D683-384C-99AA-9A15FA4E7E88}"/>
              </a:ext>
            </a:extLst>
          </p:cNvPr>
          <p:cNvSpPr/>
          <p:nvPr/>
        </p:nvSpPr>
        <p:spPr>
          <a:xfrm rot="8194738">
            <a:off x="5380849" y="3540854"/>
            <a:ext cx="514834" cy="701709"/>
          </a:xfrm>
          <a:custGeom>
            <a:avLst/>
            <a:gdLst>
              <a:gd name="connsiteX0" fmla="*/ 309937 w 514834"/>
              <a:gd name="connsiteY0" fmla="*/ 701709 h 701709"/>
              <a:gd name="connsiteX1" fmla="*/ 286091 w 514834"/>
              <a:gd name="connsiteY1" fmla="*/ 614537 h 701709"/>
              <a:gd name="connsiteX2" fmla="*/ 58882 w 514834"/>
              <a:gd name="connsiteY2" fmla="*/ 211810 h 701709"/>
              <a:gd name="connsiteX3" fmla="*/ 0 w 514834"/>
              <a:gd name="connsiteY3" fmla="*/ 150168 h 701709"/>
              <a:gd name="connsiteX4" fmla="*/ 142111 w 514834"/>
              <a:gd name="connsiteY4" fmla="*/ 0 h 701709"/>
              <a:gd name="connsiteX5" fmla="*/ 215613 w 514834"/>
              <a:gd name="connsiteY5" fmla="*/ 76946 h 701709"/>
              <a:gd name="connsiteX6" fmla="*/ 482628 w 514834"/>
              <a:gd name="connsiteY6" fmla="*/ 550232 h 701709"/>
              <a:gd name="connsiteX7" fmla="*/ 514834 w 514834"/>
              <a:gd name="connsiteY7" fmla="*/ 667959 h 701709"/>
              <a:gd name="connsiteX8" fmla="*/ 309937 w 514834"/>
              <a:gd name="connsiteY8" fmla="*/ 701709 h 701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834" h="701709">
                <a:moveTo>
                  <a:pt x="309937" y="701709"/>
                </a:moveTo>
                <a:lnTo>
                  <a:pt x="286091" y="614537"/>
                </a:lnTo>
                <a:cubicBezTo>
                  <a:pt x="238880" y="469812"/>
                  <a:pt x="163061" y="332587"/>
                  <a:pt x="58882" y="211810"/>
                </a:cubicBezTo>
                <a:lnTo>
                  <a:pt x="0" y="150168"/>
                </a:lnTo>
                <a:lnTo>
                  <a:pt x="142111" y="0"/>
                </a:lnTo>
                <a:lnTo>
                  <a:pt x="215613" y="76946"/>
                </a:lnTo>
                <a:cubicBezTo>
                  <a:pt x="338044" y="218884"/>
                  <a:pt x="427146" y="380150"/>
                  <a:pt x="482628" y="550232"/>
                </a:cubicBezTo>
                <a:lnTo>
                  <a:pt x="514834" y="667959"/>
                </a:lnTo>
                <a:lnTo>
                  <a:pt x="309937" y="70170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E81A16CD-FE6F-7543-90BE-74ED4A4F6FE6}"/>
              </a:ext>
            </a:extLst>
          </p:cNvPr>
          <p:cNvSpPr txBox="1"/>
          <p:nvPr/>
        </p:nvSpPr>
        <p:spPr>
          <a:xfrm>
            <a:off x="5764779" y="2491658"/>
            <a:ext cx="478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SQ</a:t>
            </a:r>
            <a:endParaRPr kumimoji="1" lang="zh-CN" altLang="en-US" dirty="0"/>
          </a:p>
        </p:txBody>
      </p:sp>
      <p:sp>
        <p:nvSpPr>
          <p:cNvPr id="90" name="任意形状 89">
            <a:extLst>
              <a:ext uri="{FF2B5EF4-FFF2-40B4-BE49-F238E27FC236}">
                <a16:creationId xmlns:a16="http://schemas.microsoft.com/office/drawing/2014/main" id="{3633EADB-817E-4D4E-AC27-DD9F8280C24E}"/>
              </a:ext>
            </a:extLst>
          </p:cNvPr>
          <p:cNvSpPr/>
          <p:nvPr/>
        </p:nvSpPr>
        <p:spPr>
          <a:xfrm rot="8194738">
            <a:off x="9106612" y="1250761"/>
            <a:ext cx="869042" cy="504153"/>
          </a:xfrm>
          <a:custGeom>
            <a:avLst/>
            <a:gdLst>
              <a:gd name="connsiteX0" fmla="*/ 0 w 869042"/>
              <a:gd name="connsiteY0" fmla="*/ 150168 h 504153"/>
              <a:gd name="connsiteX1" fmla="*/ 142112 w 869042"/>
              <a:gd name="connsiteY1" fmla="*/ 0 h 504153"/>
              <a:gd name="connsiteX2" fmla="*/ 206904 w 869042"/>
              <a:gd name="connsiteY2" fmla="*/ 55396 h 504153"/>
              <a:gd name="connsiteX3" fmla="*/ 845516 w 869042"/>
              <a:gd name="connsiteY3" fmla="*/ 297122 h 504153"/>
              <a:gd name="connsiteX4" fmla="*/ 869042 w 869042"/>
              <a:gd name="connsiteY4" fmla="*/ 297596 h 504153"/>
              <a:gd name="connsiteX5" fmla="*/ 869042 w 869042"/>
              <a:gd name="connsiteY5" fmla="*/ 504153 h 504153"/>
              <a:gd name="connsiteX6" fmla="*/ 831376 w 869042"/>
              <a:gd name="connsiteY6" fmla="*/ 503394 h 504153"/>
              <a:gd name="connsiteX7" fmla="*/ 80879 w 869042"/>
              <a:gd name="connsiteY7" fmla="*/ 219318 h 504153"/>
              <a:gd name="connsiteX8" fmla="*/ 0 w 869042"/>
              <a:gd name="connsiteY8" fmla="*/ 150168 h 504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042" h="504153">
                <a:moveTo>
                  <a:pt x="0" y="150168"/>
                </a:moveTo>
                <a:lnTo>
                  <a:pt x="142112" y="0"/>
                </a:lnTo>
                <a:lnTo>
                  <a:pt x="206904" y="55396"/>
                </a:lnTo>
                <a:cubicBezTo>
                  <a:pt x="396403" y="201448"/>
                  <a:pt x="619337" y="281746"/>
                  <a:pt x="845516" y="297122"/>
                </a:cubicBezTo>
                <a:lnTo>
                  <a:pt x="869042" y="297596"/>
                </a:lnTo>
                <a:lnTo>
                  <a:pt x="869042" y="504153"/>
                </a:lnTo>
                <a:lnTo>
                  <a:pt x="831376" y="503394"/>
                </a:lnTo>
                <a:cubicBezTo>
                  <a:pt x="565571" y="485324"/>
                  <a:pt x="303579" y="390958"/>
                  <a:pt x="80879" y="219318"/>
                </a:cubicBezTo>
                <a:lnTo>
                  <a:pt x="0" y="15016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1" name="任意形状 90">
            <a:extLst>
              <a:ext uri="{FF2B5EF4-FFF2-40B4-BE49-F238E27FC236}">
                <a16:creationId xmlns:a16="http://schemas.microsoft.com/office/drawing/2014/main" id="{90E6E37A-A1D2-4D4D-815C-DFA94D248E3D}"/>
              </a:ext>
            </a:extLst>
          </p:cNvPr>
          <p:cNvSpPr/>
          <p:nvPr/>
        </p:nvSpPr>
        <p:spPr>
          <a:xfrm rot="8194738">
            <a:off x="10108796" y="1110162"/>
            <a:ext cx="495944" cy="710171"/>
          </a:xfrm>
          <a:custGeom>
            <a:avLst/>
            <a:gdLst>
              <a:gd name="connsiteX0" fmla="*/ 353833 w 495944"/>
              <a:gd name="connsiteY0" fmla="*/ 710171 h 710171"/>
              <a:gd name="connsiteX1" fmla="*/ 306603 w 495944"/>
              <a:gd name="connsiteY1" fmla="*/ 660727 h 710171"/>
              <a:gd name="connsiteX2" fmla="*/ 4283 w 495944"/>
              <a:gd name="connsiteY2" fmla="*/ 58391 h 710171"/>
              <a:gd name="connsiteX3" fmla="*/ 0 w 495944"/>
              <a:gd name="connsiteY3" fmla="*/ 33567 h 710171"/>
              <a:gd name="connsiteX4" fmla="*/ 203787 w 495944"/>
              <a:gd name="connsiteY4" fmla="*/ 0 h 710171"/>
              <a:gd name="connsiteX5" fmla="*/ 206086 w 495944"/>
              <a:gd name="connsiteY5" fmla="*/ 13325 h 710171"/>
              <a:gd name="connsiteX6" fmla="*/ 463335 w 495944"/>
              <a:gd name="connsiteY6" fmla="*/ 525865 h 710171"/>
              <a:gd name="connsiteX7" fmla="*/ 495944 w 495944"/>
              <a:gd name="connsiteY7" fmla="*/ 560003 h 710171"/>
              <a:gd name="connsiteX8" fmla="*/ 353833 w 495944"/>
              <a:gd name="connsiteY8" fmla="*/ 710171 h 710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944" h="710171">
                <a:moveTo>
                  <a:pt x="353833" y="710171"/>
                </a:moveTo>
                <a:lnTo>
                  <a:pt x="306603" y="660727"/>
                </a:lnTo>
                <a:cubicBezTo>
                  <a:pt x="153563" y="483305"/>
                  <a:pt x="52602" y="275683"/>
                  <a:pt x="4283" y="58391"/>
                </a:cubicBezTo>
                <a:lnTo>
                  <a:pt x="0" y="33567"/>
                </a:lnTo>
                <a:lnTo>
                  <a:pt x="203787" y="0"/>
                </a:lnTo>
                <a:lnTo>
                  <a:pt x="206086" y="13325"/>
                </a:lnTo>
                <a:cubicBezTo>
                  <a:pt x="247200" y="198224"/>
                  <a:pt x="333110" y="374893"/>
                  <a:pt x="463335" y="525865"/>
                </a:cubicBezTo>
                <a:lnTo>
                  <a:pt x="495944" y="560003"/>
                </a:lnTo>
                <a:lnTo>
                  <a:pt x="353833" y="71017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2" name="任意形状 91">
            <a:extLst>
              <a:ext uri="{FF2B5EF4-FFF2-40B4-BE49-F238E27FC236}">
                <a16:creationId xmlns:a16="http://schemas.microsoft.com/office/drawing/2014/main" id="{A9F21705-10EB-8449-ABD6-1ED565323301}"/>
              </a:ext>
            </a:extLst>
          </p:cNvPr>
          <p:cNvSpPr/>
          <p:nvPr/>
        </p:nvSpPr>
        <p:spPr>
          <a:xfrm rot="8194738">
            <a:off x="10808722" y="1638055"/>
            <a:ext cx="496157" cy="1049978"/>
          </a:xfrm>
          <a:custGeom>
            <a:avLst/>
            <a:gdLst>
              <a:gd name="connsiteX0" fmla="*/ 7902 w 496157"/>
              <a:gd name="connsiteY0" fmla="*/ 1049978 h 1049978"/>
              <a:gd name="connsiteX1" fmla="*/ 529 w 496157"/>
              <a:gd name="connsiteY1" fmla="*/ 952211 h 1049978"/>
              <a:gd name="connsiteX2" fmla="*/ 287286 w 496157"/>
              <a:gd name="connsiteY2" fmla="*/ 68658 h 1049978"/>
              <a:gd name="connsiteX3" fmla="*/ 345988 w 496157"/>
              <a:gd name="connsiteY3" fmla="*/ 0 h 1049978"/>
              <a:gd name="connsiteX4" fmla="*/ 496157 w 496157"/>
              <a:gd name="connsiteY4" fmla="*/ 142112 h 1049978"/>
              <a:gd name="connsiteX5" fmla="*/ 451209 w 496157"/>
              <a:gd name="connsiteY5" fmla="*/ 194682 h 1049978"/>
              <a:gd name="connsiteX6" fmla="*/ 207202 w 496157"/>
              <a:gd name="connsiteY6" fmla="*/ 946514 h 1049978"/>
              <a:gd name="connsiteX7" fmla="*/ 212463 w 496157"/>
              <a:gd name="connsiteY7" fmla="*/ 1016283 h 1049978"/>
              <a:gd name="connsiteX8" fmla="*/ 7902 w 496157"/>
              <a:gd name="connsiteY8" fmla="*/ 1049978 h 104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6157" h="1049978">
                <a:moveTo>
                  <a:pt x="7902" y="1049978"/>
                </a:moveTo>
                <a:lnTo>
                  <a:pt x="529" y="952211"/>
                </a:lnTo>
                <a:cubicBezTo>
                  <a:pt x="-8029" y="641771"/>
                  <a:pt x="87039" y="328475"/>
                  <a:pt x="287286" y="68658"/>
                </a:cubicBezTo>
                <a:lnTo>
                  <a:pt x="345988" y="0"/>
                </a:lnTo>
                <a:lnTo>
                  <a:pt x="496157" y="142112"/>
                </a:lnTo>
                <a:lnTo>
                  <a:pt x="451209" y="194682"/>
                </a:lnTo>
                <a:cubicBezTo>
                  <a:pt x="280816" y="415765"/>
                  <a:pt x="199921" y="682355"/>
                  <a:pt x="207202" y="946514"/>
                </a:cubicBezTo>
                <a:lnTo>
                  <a:pt x="212463" y="1016283"/>
                </a:lnTo>
                <a:lnTo>
                  <a:pt x="7902" y="104997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3" name="任意形状 92">
            <a:extLst>
              <a:ext uri="{FF2B5EF4-FFF2-40B4-BE49-F238E27FC236}">
                <a16:creationId xmlns:a16="http://schemas.microsoft.com/office/drawing/2014/main" id="{5807A5E4-77D5-7C48-A952-967CB564E7FC}"/>
              </a:ext>
            </a:extLst>
          </p:cNvPr>
          <p:cNvSpPr/>
          <p:nvPr/>
        </p:nvSpPr>
        <p:spPr>
          <a:xfrm rot="8194738">
            <a:off x="8366508" y="1938200"/>
            <a:ext cx="909180" cy="537800"/>
          </a:xfrm>
          <a:custGeom>
            <a:avLst/>
            <a:gdLst>
              <a:gd name="connsiteX0" fmla="*/ 0 w 909180"/>
              <a:gd name="connsiteY0" fmla="*/ 537800 h 537800"/>
              <a:gd name="connsiteX1" fmla="*/ 0 w 909180"/>
              <a:gd name="connsiteY1" fmla="*/ 330699 h 537800"/>
              <a:gd name="connsiteX2" fmla="*/ 84673 w 909180"/>
              <a:gd name="connsiteY2" fmla="*/ 324314 h 537800"/>
              <a:gd name="connsiteX3" fmla="*/ 708998 w 909180"/>
              <a:gd name="connsiteY3" fmla="*/ 47775 h 537800"/>
              <a:gd name="connsiteX4" fmla="*/ 759013 w 909180"/>
              <a:gd name="connsiteY4" fmla="*/ 0 h 537800"/>
              <a:gd name="connsiteX5" fmla="*/ 909180 w 909180"/>
              <a:gd name="connsiteY5" fmla="*/ 142111 h 537800"/>
              <a:gd name="connsiteX6" fmla="*/ 843861 w 909180"/>
              <a:gd name="connsiteY6" fmla="*/ 204506 h 537800"/>
              <a:gd name="connsiteX7" fmla="*/ 110153 w 909180"/>
              <a:gd name="connsiteY7" fmla="*/ 529494 h 537800"/>
              <a:gd name="connsiteX8" fmla="*/ 0 w 909180"/>
              <a:gd name="connsiteY8" fmla="*/ 537800 h 53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9180" h="537800">
                <a:moveTo>
                  <a:pt x="0" y="537800"/>
                </a:moveTo>
                <a:lnTo>
                  <a:pt x="0" y="330699"/>
                </a:lnTo>
                <a:lnTo>
                  <a:pt x="84673" y="324314"/>
                </a:lnTo>
                <a:cubicBezTo>
                  <a:pt x="309661" y="296501"/>
                  <a:pt x="527833" y="204045"/>
                  <a:pt x="708998" y="47775"/>
                </a:cubicBezTo>
                <a:lnTo>
                  <a:pt x="759013" y="0"/>
                </a:lnTo>
                <a:lnTo>
                  <a:pt x="909180" y="142111"/>
                </a:lnTo>
                <a:lnTo>
                  <a:pt x="843861" y="204506"/>
                </a:lnTo>
                <a:cubicBezTo>
                  <a:pt x="630954" y="388154"/>
                  <a:pt x="374559" y="496809"/>
                  <a:pt x="110153" y="529494"/>
                </a:cubicBezTo>
                <a:lnTo>
                  <a:pt x="0" y="5378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4" name="任意形状 93">
            <a:extLst>
              <a:ext uri="{FF2B5EF4-FFF2-40B4-BE49-F238E27FC236}">
                <a16:creationId xmlns:a16="http://schemas.microsoft.com/office/drawing/2014/main" id="{831A1A2B-3EA0-0840-B07C-48558B4F17D6}"/>
              </a:ext>
            </a:extLst>
          </p:cNvPr>
          <p:cNvSpPr/>
          <p:nvPr/>
        </p:nvSpPr>
        <p:spPr>
          <a:xfrm rot="8194738">
            <a:off x="8648433" y="2673649"/>
            <a:ext cx="466404" cy="1052056"/>
          </a:xfrm>
          <a:custGeom>
            <a:avLst/>
            <a:gdLst>
              <a:gd name="connsiteX0" fmla="*/ 150167 w 466404"/>
              <a:gd name="connsiteY0" fmla="*/ 1052056 h 1052056"/>
              <a:gd name="connsiteX1" fmla="*/ 0 w 466404"/>
              <a:gd name="connsiteY1" fmla="*/ 909946 h 1052056"/>
              <a:gd name="connsiteX2" fmla="*/ 15196 w 466404"/>
              <a:gd name="connsiteY2" fmla="*/ 892173 h 1052056"/>
              <a:gd name="connsiteX3" fmla="*/ 259203 w 466404"/>
              <a:gd name="connsiteY3" fmla="*/ 140341 h 1052056"/>
              <a:gd name="connsiteX4" fmla="*/ 251158 w 466404"/>
              <a:gd name="connsiteY4" fmla="*/ 33665 h 1052056"/>
              <a:gd name="connsiteX5" fmla="*/ 455533 w 466404"/>
              <a:gd name="connsiteY5" fmla="*/ 0 h 1052056"/>
              <a:gd name="connsiteX6" fmla="*/ 455867 w 466404"/>
              <a:gd name="connsiteY6" fmla="*/ 1936 h 1052056"/>
              <a:gd name="connsiteX7" fmla="*/ 179118 w 466404"/>
              <a:gd name="connsiteY7" fmla="*/ 1018196 h 1052056"/>
              <a:gd name="connsiteX8" fmla="*/ 150167 w 466404"/>
              <a:gd name="connsiteY8" fmla="*/ 1052056 h 105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6404" h="1052056">
                <a:moveTo>
                  <a:pt x="150167" y="1052056"/>
                </a:moveTo>
                <a:lnTo>
                  <a:pt x="0" y="909946"/>
                </a:lnTo>
                <a:lnTo>
                  <a:pt x="15196" y="892173"/>
                </a:lnTo>
                <a:cubicBezTo>
                  <a:pt x="185589" y="671090"/>
                  <a:pt x="266484" y="404500"/>
                  <a:pt x="259203" y="140341"/>
                </a:cubicBezTo>
                <a:lnTo>
                  <a:pt x="251158" y="33665"/>
                </a:lnTo>
                <a:lnTo>
                  <a:pt x="455533" y="0"/>
                </a:lnTo>
                <a:lnTo>
                  <a:pt x="455867" y="1936"/>
                </a:lnTo>
                <a:cubicBezTo>
                  <a:pt x="499448" y="354478"/>
                  <a:pt x="407971" y="721263"/>
                  <a:pt x="179118" y="1018196"/>
                </a:cubicBezTo>
                <a:lnTo>
                  <a:pt x="150167" y="1052056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5" name="任意形状 94">
            <a:extLst>
              <a:ext uri="{FF2B5EF4-FFF2-40B4-BE49-F238E27FC236}">
                <a16:creationId xmlns:a16="http://schemas.microsoft.com/office/drawing/2014/main" id="{AC7F961C-029C-AD4A-B2B2-21D6D74B8088}"/>
              </a:ext>
            </a:extLst>
          </p:cNvPr>
          <p:cNvSpPr/>
          <p:nvPr/>
        </p:nvSpPr>
        <p:spPr>
          <a:xfrm rot="8194738">
            <a:off x="10661310" y="2890337"/>
            <a:ext cx="879666" cy="506449"/>
          </a:xfrm>
          <a:custGeom>
            <a:avLst/>
            <a:gdLst>
              <a:gd name="connsiteX0" fmla="*/ 150168 w 879666"/>
              <a:gd name="connsiteY0" fmla="*/ 506449 h 506449"/>
              <a:gd name="connsiteX1" fmla="*/ 0 w 879666"/>
              <a:gd name="connsiteY1" fmla="*/ 364338 h 506449"/>
              <a:gd name="connsiteX2" fmla="*/ 32214 w 879666"/>
              <a:gd name="connsiteY2" fmla="*/ 333565 h 506449"/>
              <a:gd name="connsiteX3" fmla="*/ 765922 w 879666"/>
              <a:gd name="connsiteY3" fmla="*/ 8578 h 506449"/>
              <a:gd name="connsiteX4" fmla="*/ 879666 w 879666"/>
              <a:gd name="connsiteY4" fmla="*/ 0 h 506449"/>
              <a:gd name="connsiteX5" fmla="*/ 879666 w 879666"/>
              <a:gd name="connsiteY5" fmla="*/ 207103 h 506449"/>
              <a:gd name="connsiteX6" fmla="*/ 791403 w 879666"/>
              <a:gd name="connsiteY6" fmla="*/ 213759 h 506449"/>
              <a:gd name="connsiteX7" fmla="*/ 167077 w 879666"/>
              <a:gd name="connsiteY7" fmla="*/ 490298 h 506449"/>
              <a:gd name="connsiteX8" fmla="*/ 150168 w 879666"/>
              <a:gd name="connsiteY8" fmla="*/ 506449 h 50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666" h="506449">
                <a:moveTo>
                  <a:pt x="150168" y="506449"/>
                </a:moveTo>
                <a:lnTo>
                  <a:pt x="0" y="364338"/>
                </a:lnTo>
                <a:lnTo>
                  <a:pt x="32214" y="333565"/>
                </a:lnTo>
                <a:cubicBezTo>
                  <a:pt x="245120" y="149918"/>
                  <a:pt x="501515" y="41263"/>
                  <a:pt x="765922" y="8578"/>
                </a:cubicBezTo>
                <a:lnTo>
                  <a:pt x="879666" y="0"/>
                </a:lnTo>
                <a:lnTo>
                  <a:pt x="879666" y="207103"/>
                </a:lnTo>
                <a:lnTo>
                  <a:pt x="791403" y="213759"/>
                </a:lnTo>
                <a:cubicBezTo>
                  <a:pt x="566415" y="241572"/>
                  <a:pt x="348243" y="334028"/>
                  <a:pt x="167077" y="490298"/>
                </a:cubicBezTo>
                <a:lnTo>
                  <a:pt x="150168" y="50644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6" name="任意形状 95">
            <a:extLst>
              <a:ext uri="{FF2B5EF4-FFF2-40B4-BE49-F238E27FC236}">
                <a16:creationId xmlns:a16="http://schemas.microsoft.com/office/drawing/2014/main" id="{C45FB937-8597-5449-9B3E-3C1CE405F861}"/>
              </a:ext>
            </a:extLst>
          </p:cNvPr>
          <p:cNvSpPr/>
          <p:nvPr/>
        </p:nvSpPr>
        <p:spPr>
          <a:xfrm rot="8194738">
            <a:off x="9982867" y="3584195"/>
            <a:ext cx="836542" cy="479365"/>
          </a:xfrm>
          <a:custGeom>
            <a:avLst/>
            <a:gdLst>
              <a:gd name="connsiteX0" fmla="*/ 0 w 836542"/>
              <a:gd name="connsiteY0" fmla="*/ 206559 h 479365"/>
              <a:gd name="connsiteX1" fmla="*/ 0 w 836542"/>
              <a:gd name="connsiteY1" fmla="*/ 0 h 479365"/>
              <a:gd name="connsiteX2" fmla="*/ 34074 w 836542"/>
              <a:gd name="connsiteY2" fmla="*/ 687 h 479365"/>
              <a:gd name="connsiteX3" fmla="*/ 784571 w 836542"/>
              <a:gd name="connsiteY3" fmla="*/ 284762 h 479365"/>
              <a:gd name="connsiteX4" fmla="*/ 836542 w 836542"/>
              <a:gd name="connsiteY4" fmla="*/ 329197 h 479365"/>
              <a:gd name="connsiteX5" fmla="*/ 694431 w 836542"/>
              <a:gd name="connsiteY5" fmla="*/ 479365 h 479365"/>
              <a:gd name="connsiteX6" fmla="*/ 658548 w 836542"/>
              <a:gd name="connsiteY6" fmla="*/ 448686 h 479365"/>
              <a:gd name="connsiteX7" fmla="*/ 19936 w 836542"/>
              <a:gd name="connsiteY7" fmla="*/ 206961 h 479365"/>
              <a:gd name="connsiteX8" fmla="*/ 0 w 836542"/>
              <a:gd name="connsiteY8" fmla="*/ 206559 h 47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542" h="479365">
                <a:moveTo>
                  <a:pt x="0" y="206559"/>
                </a:moveTo>
                <a:lnTo>
                  <a:pt x="0" y="0"/>
                </a:lnTo>
                <a:lnTo>
                  <a:pt x="34074" y="687"/>
                </a:lnTo>
                <a:cubicBezTo>
                  <a:pt x="299880" y="18756"/>
                  <a:pt x="561871" y="113122"/>
                  <a:pt x="784571" y="284762"/>
                </a:cubicBezTo>
                <a:lnTo>
                  <a:pt x="836542" y="329197"/>
                </a:lnTo>
                <a:lnTo>
                  <a:pt x="694431" y="479365"/>
                </a:lnTo>
                <a:lnTo>
                  <a:pt x="658548" y="448686"/>
                </a:lnTo>
                <a:cubicBezTo>
                  <a:pt x="469049" y="302634"/>
                  <a:pt x="246115" y="222336"/>
                  <a:pt x="19936" y="206961"/>
                </a:cubicBezTo>
                <a:lnTo>
                  <a:pt x="0" y="20655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7" name="任意形状 96">
            <a:extLst>
              <a:ext uri="{FF2B5EF4-FFF2-40B4-BE49-F238E27FC236}">
                <a16:creationId xmlns:a16="http://schemas.microsoft.com/office/drawing/2014/main" id="{8A9E69C6-5D1C-6D43-B6B5-2CD59B072728}"/>
              </a:ext>
            </a:extLst>
          </p:cNvPr>
          <p:cNvSpPr/>
          <p:nvPr/>
        </p:nvSpPr>
        <p:spPr>
          <a:xfrm rot="8194738">
            <a:off x="9344455" y="3521847"/>
            <a:ext cx="514834" cy="701709"/>
          </a:xfrm>
          <a:custGeom>
            <a:avLst/>
            <a:gdLst>
              <a:gd name="connsiteX0" fmla="*/ 309937 w 514834"/>
              <a:gd name="connsiteY0" fmla="*/ 701709 h 701709"/>
              <a:gd name="connsiteX1" fmla="*/ 286091 w 514834"/>
              <a:gd name="connsiteY1" fmla="*/ 614537 h 701709"/>
              <a:gd name="connsiteX2" fmla="*/ 58882 w 514834"/>
              <a:gd name="connsiteY2" fmla="*/ 211810 h 701709"/>
              <a:gd name="connsiteX3" fmla="*/ 0 w 514834"/>
              <a:gd name="connsiteY3" fmla="*/ 150168 h 701709"/>
              <a:gd name="connsiteX4" fmla="*/ 142111 w 514834"/>
              <a:gd name="connsiteY4" fmla="*/ 0 h 701709"/>
              <a:gd name="connsiteX5" fmla="*/ 215613 w 514834"/>
              <a:gd name="connsiteY5" fmla="*/ 76946 h 701709"/>
              <a:gd name="connsiteX6" fmla="*/ 482628 w 514834"/>
              <a:gd name="connsiteY6" fmla="*/ 550232 h 701709"/>
              <a:gd name="connsiteX7" fmla="*/ 514834 w 514834"/>
              <a:gd name="connsiteY7" fmla="*/ 667959 h 701709"/>
              <a:gd name="connsiteX8" fmla="*/ 309937 w 514834"/>
              <a:gd name="connsiteY8" fmla="*/ 701709 h 701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834" h="701709">
                <a:moveTo>
                  <a:pt x="309937" y="701709"/>
                </a:moveTo>
                <a:lnTo>
                  <a:pt x="286091" y="614537"/>
                </a:lnTo>
                <a:cubicBezTo>
                  <a:pt x="238880" y="469812"/>
                  <a:pt x="163061" y="332587"/>
                  <a:pt x="58882" y="211810"/>
                </a:cubicBezTo>
                <a:lnTo>
                  <a:pt x="0" y="150168"/>
                </a:lnTo>
                <a:lnTo>
                  <a:pt x="142111" y="0"/>
                </a:lnTo>
                <a:lnTo>
                  <a:pt x="215613" y="76946"/>
                </a:lnTo>
                <a:cubicBezTo>
                  <a:pt x="338044" y="218884"/>
                  <a:pt x="427146" y="380150"/>
                  <a:pt x="482628" y="550232"/>
                </a:cubicBezTo>
                <a:lnTo>
                  <a:pt x="514834" y="667959"/>
                </a:lnTo>
                <a:lnTo>
                  <a:pt x="309937" y="70170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BEB70380-07D2-9E43-8B7D-C926CFFE1FBE}"/>
              </a:ext>
            </a:extLst>
          </p:cNvPr>
          <p:cNvSpPr txBox="1"/>
          <p:nvPr/>
        </p:nvSpPr>
        <p:spPr>
          <a:xfrm>
            <a:off x="9728385" y="2472651"/>
            <a:ext cx="50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CQ</a:t>
            </a:r>
            <a:endParaRPr kumimoji="1" lang="zh-CN" altLang="en-US" dirty="0"/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9AA921BB-3140-6C46-B580-C5513761841B}"/>
              </a:ext>
            </a:extLst>
          </p:cNvPr>
          <p:cNvSpPr/>
          <p:nvPr/>
        </p:nvSpPr>
        <p:spPr>
          <a:xfrm>
            <a:off x="1540215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0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956393B2-7D1F-0C47-BC32-A6BDB42CA4FB}"/>
              </a:ext>
            </a:extLst>
          </p:cNvPr>
          <p:cNvSpPr/>
          <p:nvPr/>
        </p:nvSpPr>
        <p:spPr>
          <a:xfrm>
            <a:off x="2721901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0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DB32BACA-3DEA-364A-9EFA-D3718AD0753B}"/>
              </a:ext>
            </a:extLst>
          </p:cNvPr>
          <p:cNvSpPr/>
          <p:nvPr/>
        </p:nvSpPr>
        <p:spPr>
          <a:xfrm>
            <a:off x="3903587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0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91661E2A-931B-2A4E-8636-1CE591960684}"/>
              </a:ext>
            </a:extLst>
          </p:cNvPr>
          <p:cNvSpPr/>
          <p:nvPr/>
        </p:nvSpPr>
        <p:spPr>
          <a:xfrm>
            <a:off x="5085273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0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CD29C1F0-B7B4-7A4B-A6FC-2C8F4ED02DC2}"/>
              </a:ext>
            </a:extLst>
          </p:cNvPr>
          <p:cNvSpPr txBox="1"/>
          <p:nvPr/>
        </p:nvSpPr>
        <p:spPr>
          <a:xfrm>
            <a:off x="3108960" y="4994031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turn</a:t>
            </a:r>
            <a:r>
              <a:rPr kumimoji="1" lang="zh-CN" altLang="en-US" dirty="0"/>
              <a:t> </a:t>
            </a:r>
            <a:r>
              <a:rPr kumimoji="1" lang="en-US" altLang="zh-CN" dirty="0"/>
              <a:t>counter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A570D60-8681-384E-B7A2-ECAC5FFE1D85}"/>
              </a:ext>
            </a:extLst>
          </p:cNvPr>
          <p:cNvSpPr txBox="1"/>
          <p:nvPr/>
        </p:nvSpPr>
        <p:spPr>
          <a:xfrm>
            <a:off x="7192410" y="1737793"/>
            <a:ext cx="1374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get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lock</a:t>
            </a:r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08E4C25-93B4-9B47-A22F-6588914FE1E8}"/>
              </a:ext>
            </a:extLst>
          </p:cNvPr>
          <p:cNvSpPr txBox="1"/>
          <p:nvPr/>
        </p:nvSpPr>
        <p:spPr>
          <a:xfrm>
            <a:off x="6581945" y="3862423"/>
            <a:ext cx="1688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submit</a:t>
            </a:r>
            <a:r>
              <a:rPr kumimoji="1" lang="zh-CN" altLang="en-US" dirty="0"/>
              <a:t> </a:t>
            </a:r>
            <a:r>
              <a:rPr kumimoji="1" lang="en-US" altLang="zh-CN" dirty="0"/>
              <a:t>request</a:t>
            </a:r>
            <a:endParaRPr kumimoji="1" lang="zh-CN" altLang="en-US" dirty="0"/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44699C79-11C3-7141-8714-B3D7BD9E422E}"/>
              </a:ext>
            </a:extLst>
          </p:cNvPr>
          <p:cNvGrpSpPr/>
          <p:nvPr/>
        </p:nvGrpSpPr>
        <p:grpSpPr>
          <a:xfrm>
            <a:off x="6552156" y="759655"/>
            <a:ext cx="587135" cy="622125"/>
            <a:chOff x="6552156" y="759655"/>
            <a:chExt cx="587135" cy="622125"/>
          </a:xfrm>
        </p:grpSpPr>
        <p:cxnSp>
          <p:nvCxnSpPr>
            <p:cNvPr id="41" name="直线箭头连接符 40">
              <a:extLst>
                <a:ext uri="{FF2B5EF4-FFF2-40B4-BE49-F238E27FC236}">
                  <a16:creationId xmlns:a16="http://schemas.microsoft.com/office/drawing/2014/main" id="{5D5CE0FE-D945-E441-9E56-589ED49BE4CD}"/>
                </a:ext>
              </a:extLst>
            </p:cNvPr>
            <p:cNvCxnSpPr/>
            <p:nvPr/>
          </p:nvCxnSpPr>
          <p:spPr>
            <a:xfrm flipH="1">
              <a:off x="6552156" y="759655"/>
              <a:ext cx="265184" cy="62212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EF636A86-D1C4-7148-B451-CD4DDE5D97D6}"/>
                </a:ext>
              </a:extLst>
            </p:cNvPr>
            <p:cNvSpPr txBox="1"/>
            <p:nvPr/>
          </p:nvSpPr>
          <p:spPr>
            <a:xfrm>
              <a:off x="6662879" y="970898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tail</a:t>
              </a:r>
              <a:endParaRPr kumimoji="1" lang="zh-CN" altLang="en-US" dirty="0"/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5DC6F36F-A888-434F-BE0A-367AD3D2A102}"/>
              </a:ext>
            </a:extLst>
          </p:cNvPr>
          <p:cNvGrpSpPr/>
          <p:nvPr/>
        </p:nvGrpSpPr>
        <p:grpSpPr>
          <a:xfrm>
            <a:off x="5833275" y="658115"/>
            <a:ext cx="718881" cy="665750"/>
            <a:chOff x="5833275" y="658115"/>
            <a:chExt cx="718881" cy="665750"/>
          </a:xfrm>
        </p:grpSpPr>
        <p:cxnSp>
          <p:nvCxnSpPr>
            <p:cNvPr id="44" name="直线箭头连接符 43">
              <a:extLst>
                <a:ext uri="{FF2B5EF4-FFF2-40B4-BE49-F238E27FC236}">
                  <a16:creationId xmlns:a16="http://schemas.microsoft.com/office/drawing/2014/main" id="{8E4A519F-9C4A-1B40-9D15-DA4326D799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93162" y="658115"/>
              <a:ext cx="158994" cy="66575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892C8155-0268-864B-80DB-D0C8740160DE}"/>
                </a:ext>
              </a:extLst>
            </p:cNvPr>
            <p:cNvSpPr txBox="1"/>
            <p:nvPr/>
          </p:nvSpPr>
          <p:spPr>
            <a:xfrm>
              <a:off x="5833275" y="786232"/>
              <a:ext cx="6783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chemeClr val="accent2"/>
                  </a:solidFill>
                </a:rPr>
                <a:t>head</a:t>
              </a:r>
              <a:endParaRPr kumimoji="1" lang="zh-CN" altLang="en-US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531504C3-F062-FB4F-806D-EF2392227804}"/>
              </a:ext>
            </a:extLst>
          </p:cNvPr>
          <p:cNvGrpSpPr/>
          <p:nvPr/>
        </p:nvGrpSpPr>
        <p:grpSpPr>
          <a:xfrm>
            <a:off x="9728385" y="638023"/>
            <a:ext cx="718881" cy="665750"/>
            <a:chOff x="5833275" y="658115"/>
            <a:chExt cx="718881" cy="665750"/>
          </a:xfrm>
        </p:grpSpPr>
        <p:cxnSp>
          <p:nvCxnSpPr>
            <p:cNvPr id="48" name="直线箭头连接符 47">
              <a:extLst>
                <a:ext uri="{FF2B5EF4-FFF2-40B4-BE49-F238E27FC236}">
                  <a16:creationId xmlns:a16="http://schemas.microsoft.com/office/drawing/2014/main" id="{5954E0E0-AF3C-EB43-879A-6738798B2C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93162" y="658115"/>
              <a:ext cx="158994" cy="66575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E4EDF464-E4E6-ED43-9740-14D4EAC91721}"/>
                </a:ext>
              </a:extLst>
            </p:cNvPr>
            <p:cNvSpPr txBox="1"/>
            <p:nvPr/>
          </p:nvSpPr>
          <p:spPr>
            <a:xfrm>
              <a:off x="5833275" y="786232"/>
              <a:ext cx="6783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chemeClr val="accent2"/>
                  </a:solidFill>
                </a:rPr>
                <a:t>head</a:t>
              </a:r>
              <a:endParaRPr kumimoji="1" lang="zh-CN" altLang="en-US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7AEB7D4C-C782-0948-A5B8-54B8461E9427}"/>
              </a:ext>
            </a:extLst>
          </p:cNvPr>
          <p:cNvGrpSpPr/>
          <p:nvPr/>
        </p:nvGrpSpPr>
        <p:grpSpPr>
          <a:xfrm>
            <a:off x="10538300" y="771236"/>
            <a:ext cx="587135" cy="622125"/>
            <a:chOff x="6552156" y="759655"/>
            <a:chExt cx="587135" cy="622125"/>
          </a:xfrm>
        </p:grpSpPr>
        <p:cxnSp>
          <p:nvCxnSpPr>
            <p:cNvPr id="54" name="直线箭头连接符 53">
              <a:extLst>
                <a:ext uri="{FF2B5EF4-FFF2-40B4-BE49-F238E27FC236}">
                  <a16:creationId xmlns:a16="http://schemas.microsoft.com/office/drawing/2014/main" id="{FBACE298-5D70-9845-87D2-64079DDB063C}"/>
                </a:ext>
              </a:extLst>
            </p:cNvPr>
            <p:cNvCxnSpPr/>
            <p:nvPr/>
          </p:nvCxnSpPr>
          <p:spPr>
            <a:xfrm flipH="1">
              <a:off x="6552156" y="759655"/>
              <a:ext cx="265184" cy="62212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E06089BF-BA7D-2C40-AA54-EA9DA72DD8D1}"/>
                </a:ext>
              </a:extLst>
            </p:cNvPr>
            <p:cNvSpPr txBox="1"/>
            <p:nvPr/>
          </p:nvSpPr>
          <p:spPr>
            <a:xfrm>
              <a:off x="6662879" y="970898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tail</a:t>
              </a:r>
              <a:endParaRPr kumimoji="1" lang="zh-CN" altLang="en-US" dirty="0"/>
            </a:p>
          </p:txBody>
        </p:sp>
      </p:grpSp>
      <p:sp>
        <p:nvSpPr>
          <p:cNvPr id="56" name="文本框 55">
            <a:extLst>
              <a:ext uri="{FF2B5EF4-FFF2-40B4-BE49-F238E27FC236}">
                <a16:creationId xmlns:a16="http://schemas.microsoft.com/office/drawing/2014/main" id="{3EA6D5F6-CA90-D14C-96F9-C9AAB55B47DD}"/>
              </a:ext>
            </a:extLst>
          </p:cNvPr>
          <p:cNvSpPr txBox="1"/>
          <p:nvPr/>
        </p:nvSpPr>
        <p:spPr>
          <a:xfrm>
            <a:off x="597341" y="2781050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</a:t>
            </a:r>
            <a:r>
              <a:rPr kumimoji="1" lang="zh-CN" altLang="en-US" dirty="0"/>
              <a:t>、</a:t>
            </a:r>
            <a:r>
              <a:rPr kumimoji="1" lang="en-US" altLang="zh-CN" dirty="0"/>
              <a:t>2...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39109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High-Throughput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I/O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Queues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62FA774-E709-B14B-963F-B3831A935C98}"/>
              </a:ext>
            </a:extLst>
          </p:cNvPr>
          <p:cNvSpPr/>
          <p:nvPr/>
        </p:nvSpPr>
        <p:spPr>
          <a:xfrm>
            <a:off x="1540216" y="166702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queue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head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22C6F6C-9C24-E547-B8F3-72AB187B67B0}"/>
              </a:ext>
            </a:extLst>
          </p:cNvPr>
          <p:cNvSpPr/>
          <p:nvPr/>
        </p:nvSpPr>
        <p:spPr>
          <a:xfrm>
            <a:off x="1540215" y="203786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queue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tail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29E74E8-EC28-234B-AE56-8656AB21B7BB}"/>
              </a:ext>
            </a:extLst>
          </p:cNvPr>
          <p:cNvSpPr/>
          <p:nvPr/>
        </p:nvSpPr>
        <p:spPr>
          <a:xfrm>
            <a:off x="1540216" y="240870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ticket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counter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57E97E0-BC80-4043-ADAF-92DBCA7C20B7}"/>
              </a:ext>
            </a:extLst>
          </p:cNvPr>
          <p:cNvSpPr/>
          <p:nvPr/>
        </p:nvSpPr>
        <p:spPr>
          <a:xfrm>
            <a:off x="1540216" y="277954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turn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counter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array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C6436E8-69C7-474C-A4B7-363E57665CD3}"/>
              </a:ext>
            </a:extLst>
          </p:cNvPr>
          <p:cNvSpPr/>
          <p:nvPr/>
        </p:nvSpPr>
        <p:spPr>
          <a:xfrm>
            <a:off x="1540216" y="315038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mark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array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(bit)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D31AEF2-668F-0E4F-BCCE-7A73A11260F1}"/>
              </a:ext>
            </a:extLst>
          </p:cNvPr>
          <p:cNvSpPr/>
          <p:nvPr/>
        </p:nvSpPr>
        <p:spPr>
          <a:xfrm>
            <a:off x="1540216" y="352122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lock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047F811-51A3-A141-A564-4D6F40013CBB}"/>
              </a:ext>
            </a:extLst>
          </p:cNvPr>
          <p:cNvSpPr txBox="1"/>
          <p:nvPr/>
        </p:nvSpPr>
        <p:spPr>
          <a:xfrm>
            <a:off x="1865995" y="1197114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SQ</a:t>
            </a:r>
            <a:r>
              <a:rPr kumimoji="1" lang="zh-CN" altLang="en-US" dirty="0"/>
              <a:t> </a:t>
            </a:r>
            <a:r>
              <a:rPr kumimoji="1" lang="en-US" altLang="zh-CN" dirty="0"/>
              <a:t>metadata</a:t>
            </a:r>
            <a:endParaRPr kumimoji="1" lang="zh-CN" altLang="en-US" dirty="0"/>
          </a:p>
        </p:txBody>
      </p:sp>
      <p:sp>
        <p:nvSpPr>
          <p:cNvPr id="52" name="任意形状 51">
            <a:extLst>
              <a:ext uri="{FF2B5EF4-FFF2-40B4-BE49-F238E27FC236}">
                <a16:creationId xmlns:a16="http://schemas.microsoft.com/office/drawing/2014/main" id="{D62DA295-022B-9640-A62B-E54B16407557}"/>
              </a:ext>
            </a:extLst>
          </p:cNvPr>
          <p:cNvSpPr/>
          <p:nvPr/>
        </p:nvSpPr>
        <p:spPr>
          <a:xfrm rot="8194738">
            <a:off x="5143006" y="1269768"/>
            <a:ext cx="869042" cy="504153"/>
          </a:xfrm>
          <a:custGeom>
            <a:avLst/>
            <a:gdLst>
              <a:gd name="connsiteX0" fmla="*/ 0 w 869042"/>
              <a:gd name="connsiteY0" fmla="*/ 150168 h 504153"/>
              <a:gd name="connsiteX1" fmla="*/ 142112 w 869042"/>
              <a:gd name="connsiteY1" fmla="*/ 0 h 504153"/>
              <a:gd name="connsiteX2" fmla="*/ 206904 w 869042"/>
              <a:gd name="connsiteY2" fmla="*/ 55396 h 504153"/>
              <a:gd name="connsiteX3" fmla="*/ 845516 w 869042"/>
              <a:gd name="connsiteY3" fmla="*/ 297122 h 504153"/>
              <a:gd name="connsiteX4" fmla="*/ 869042 w 869042"/>
              <a:gd name="connsiteY4" fmla="*/ 297596 h 504153"/>
              <a:gd name="connsiteX5" fmla="*/ 869042 w 869042"/>
              <a:gd name="connsiteY5" fmla="*/ 504153 h 504153"/>
              <a:gd name="connsiteX6" fmla="*/ 831376 w 869042"/>
              <a:gd name="connsiteY6" fmla="*/ 503394 h 504153"/>
              <a:gd name="connsiteX7" fmla="*/ 80879 w 869042"/>
              <a:gd name="connsiteY7" fmla="*/ 219318 h 504153"/>
              <a:gd name="connsiteX8" fmla="*/ 0 w 869042"/>
              <a:gd name="connsiteY8" fmla="*/ 150168 h 504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042" h="504153">
                <a:moveTo>
                  <a:pt x="0" y="150168"/>
                </a:moveTo>
                <a:lnTo>
                  <a:pt x="142112" y="0"/>
                </a:lnTo>
                <a:lnTo>
                  <a:pt x="206904" y="55396"/>
                </a:lnTo>
                <a:cubicBezTo>
                  <a:pt x="396403" y="201448"/>
                  <a:pt x="619337" y="281746"/>
                  <a:pt x="845516" y="297122"/>
                </a:cubicBezTo>
                <a:lnTo>
                  <a:pt x="869042" y="297596"/>
                </a:lnTo>
                <a:lnTo>
                  <a:pt x="869042" y="504153"/>
                </a:lnTo>
                <a:lnTo>
                  <a:pt x="831376" y="503394"/>
                </a:lnTo>
                <a:cubicBezTo>
                  <a:pt x="565571" y="485324"/>
                  <a:pt x="303579" y="390958"/>
                  <a:pt x="80879" y="219318"/>
                </a:cubicBezTo>
                <a:lnTo>
                  <a:pt x="0" y="15016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1" name="任意形状 50">
            <a:extLst>
              <a:ext uri="{FF2B5EF4-FFF2-40B4-BE49-F238E27FC236}">
                <a16:creationId xmlns:a16="http://schemas.microsoft.com/office/drawing/2014/main" id="{77D32AF0-ABF1-684B-A7F4-FD8A45CDF710}"/>
              </a:ext>
            </a:extLst>
          </p:cNvPr>
          <p:cNvSpPr/>
          <p:nvPr/>
        </p:nvSpPr>
        <p:spPr>
          <a:xfrm rot="8194738">
            <a:off x="6145190" y="1129169"/>
            <a:ext cx="495944" cy="710171"/>
          </a:xfrm>
          <a:custGeom>
            <a:avLst/>
            <a:gdLst>
              <a:gd name="connsiteX0" fmla="*/ 353833 w 495944"/>
              <a:gd name="connsiteY0" fmla="*/ 710171 h 710171"/>
              <a:gd name="connsiteX1" fmla="*/ 306603 w 495944"/>
              <a:gd name="connsiteY1" fmla="*/ 660727 h 710171"/>
              <a:gd name="connsiteX2" fmla="*/ 4283 w 495944"/>
              <a:gd name="connsiteY2" fmla="*/ 58391 h 710171"/>
              <a:gd name="connsiteX3" fmla="*/ 0 w 495944"/>
              <a:gd name="connsiteY3" fmla="*/ 33567 h 710171"/>
              <a:gd name="connsiteX4" fmla="*/ 203787 w 495944"/>
              <a:gd name="connsiteY4" fmla="*/ 0 h 710171"/>
              <a:gd name="connsiteX5" fmla="*/ 206086 w 495944"/>
              <a:gd name="connsiteY5" fmla="*/ 13325 h 710171"/>
              <a:gd name="connsiteX6" fmla="*/ 463335 w 495944"/>
              <a:gd name="connsiteY6" fmla="*/ 525865 h 710171"/>
              <a:gd name="connsiteX7" fmla="*/ 495944 w 495944"/>
              <a:gd name="connsiteY7" fmla="*/ 560003 h 710171"/>
              <a:gd name="connsiteX8" fmla="*/ 353833 w 495944"/>
              <a:gd name="connsiteY8" fmla="*/ 710171 h 710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944" h="710171">
                <a:moveTo>
                  <a:pt x="353833" y="710171"/>
                </a:moveTo>
                <a:lnTo>
                  <a:pt x="306603" y="660727"/>
                </a:lnTo>
                <a:cubicBezTo>
                  <a:pt x="153563" y="483305"/>
                  <a:pt x="52602" y="275683"/>
                  <a:pt x="4283" y="58391"/>
                </a:cubicBezTo>
                <a:lnTo>
                  <a:pt x="0" y="33567"/>
                </a:lnTo>
                <a:lnTo>
                  <a:pt x="203787" y="0"/>
                </a:lnTo>
                <a:lnTo>
                  <a:pt x="206086" y="13325"/>
                </a:lnTo>
                <a:cubicBezTo>
                  <a:pt x="247200" y="198224"/>
                  <a:pt x="333110" y="374893"/>
                  <a:pt x="463335" y="525865"/>
                </a:cubicBezTo>
                <a:lnTo>
                  <a:pt x="495944" y="560003"/>
                </a:lnTo>
                <a:lnTo>
                  <a:pt x="353833" y="710171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49" name="任意形状 48">
            <a:extLst>
              <a:ext uri="{FF2B5EF4-FFF2-40B4-BE49-F238E27FC236}">
                <a16:creationId xmlns:a16="http://schemas.microsoft.com/office/drawing/2014/main" id="{49B3D60B-19FA-E54E-87E2-C57ACC082216}"/>
              </a:ext>
            </a:extLst>
          </p:cNvPr>
          <p:cNvSpPr/>
          <p:nvPr/>
        </p:nvSpPr>
        <p:spPr>
          <a:xfrm rot="8194738">
            <a:off x="6845116" y="1657062"/>
            <a:ext cx="496157" cy="1049978"/>
          </a:xfrm>
          <a:custGeom>
            <a:avLst/>
            <a:gdLst>
              <a:gd name="connsiteX0" fmla="*/ 7902 w 496157"/>
              <a:gd name="connsiteY0" fmla="*/ 1049978 h 1049978"/>
              <a:gd name="connsiteX1" fmla="*/ 529 w 496157"/>
              <a:gd name="connsiteY1" fmla="*/ 952211 h 1049978"/>
              <a:gd name="connsiteX2" fmla="*/ 287286 w 496157"/>
              <a:gd name="connsiteY2" fmla="*/ 68658 h 1049978"/>
              <a:gd name="connsiteX3" fmla="*/ 345988 w 496157"/>
              <a:gd name="connsiteY3" fmla="*/ 0 h 1049978"/>
              <a:gd name="connsiteX4" fmla="*/ 496157 w 496157"/>
              <a:gd name="connsiteY4" fmla="*/ 142112 h 1049978"/>
              <a:gd name="connsiteX5" fmla="*/ 451209 w 496157"/>
              <a:gd name="connsiteY5" fmla="*/ 194682 h 1049978"/>
              <a:gd name="connsiteX6" fmla="*/ 207202 w 496157"/>
              <a:gd name="connsiteY6" fmla="*/ 946514 h 1049978"/>
              <a:gd name="connsiteX7" fmla="*/ 212463 w 496157"/>
              <a:gd name="connsiteY7" fmla="*/ 1016283 h 1049978"/>
              <a:gd name="connsiteX8" fmla="*/ 7902 w 496157"/>
              <a:gd name="connsiteY8" fmla="*/ 1049978 h 104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6157" h="1049978">
                <a:moveTo>
                  <a:pt x="7902" y="1049978"/>
                </a:moveTo>
                <a:lnTo>
                  <a:pt x="529" y="952211"/>
                </a:lnTo>
                <a:cubicBezTo>
                  <a:pt x="-8029" y="641771"/>
                  <a:pt x="87039" y="328475"/>
                  <a:pt x="287286" y="68658"/>
                </a:cubicBezTo>
                <a:lnTo>
                  <a:pt x="345988" y="0"/>
                </a:lnTo>
                <a:lnTo>
                  <a:pt x="496157" y="142112"/>
                </a:lnTo>
                <a:lnTo>
                  <a:pt x="451209" y="194682"/>
                </a:lnTo>
                <a:cubicBezTo>
                  <a:pt x="280816" y="415765"/>
                  <a:pt x="199921" y="682355"/>
                  <a:pt x="207202" y="946514"/>
                </a:cubicBezTo>
                <a:lnTo>
                  <a:pt x="212463" y="1016283"/>
                </a:lnTo>
                <a:lnTo>
                  <a:pt x="7902" y="1049978"/>
                </a:lnTo>
                <a:close/>
              </a:path>
            </a:pathLst>
          </a:cu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47" name="任意形状 46">
            <a:extLst>
              <a:ext uri="{FF2B5EF4-FFF2-40B4-BE49-F238E27FC236}">
                <a16:creationId xmlns:a16="http://schemas.microsoft.com/office/drawing/2014/main" id="{6CE6E6D7-C74F-C149-847B-0A1EE697E2A2}"/>
              </a:ext>
            </a:extLst>
          </p:cNvPr>
          <p:cNvSpPr/>
          <p:nvPr/>
        </p:nvSpPr>
        <p:spPr>
          <a:xfrm rot="8194738">
            <a:off x="4402902" y="1957207"/>
            <a:ext cx="909180" cy="537800"/>
          </a:xfrm>
          <a:custGeom>
            <a:avLst/>
            <a:gdLst>
              <a:gd name="connsiteX0" fmla="*/ 0 w 909180"/>
              <a:gd name="connsiteY0" fmla="*/ 537800 h 537800"/>
              <a:gd name="connsiteX1" fmla="*/ 0 w 909180"/>
              <a:gd name="connsiteY1" fmla="*/ 330699 h 537800"/>
              <a:gd name="connsiteX2" fmla="*/ 84673 w 909180"/>
              <a:gd name="connsiteY2" fmla="*/ 324314 h 537800"/>
              <a:gd name="connsiteX3" fmla="*/ 708998 w 909180"/>
              <a:gd name="connsiteY3" fmla="*/ 47775 h 537800"/>
              <a:gd name="connsiteX4" fmla="*/ 759013 w 909180"/>
              <a:gd name="connsiteY4" fmla="*/ 0 h 537800"/>
              <a:gd name="connsiteX5" fmla="*/ 909180 w 909180"/>
              <a:gd name="connsiteY5" fmla="*/ 142111 h 537800"/>
              <a:gd name="connsiteX6" fmla="*/ 843861 w 909180"/>
              <a:gd name="connsiteY6" fmla="*/ 204506 h 537800"/>
              <a:gd name="connsiteX7" fmla="*/ 110153 w 909180"/>
              <a:gd name="connsiteY7" fmla="*/ 529494 h 537800"/>
              <a:gd name="connsiteX8" fmla="*/ 0 w 909180"/>
              <a:gd name="connsiteY8" fmla="*/ 537800 h 53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9180" h="537800">
                <a:moveTo>
                  <a:pt x="0" y="537800"/>
                </a:moveTo>
                <a:lnTo>
                  <a:pt x="0" y="330699"/>
                </a:lnTo>
                <a:lnTo>
                  <a:pt x="84673" y="324314"/>
                </a:lnTo>
                <a:cubicBezTo>
                  <a:pt x="309661" y="296501"/>
                  <a:pt x="527833" y="204045"/>
                  <a:pt x="708998" y="47775"/>
                </a:cubicBezTo>
                <a:lnTo>
                  <a:pt x="759013" y="0"/>
                </a:lnTo>
                <a:lnTo>
                  <a:pt x="909180" y="142111"/>
                </a:lnTo>
                <a:lnTo>
                  <a:pt x="843861" y="204506"/>
                </a:lnTo>
                <a:cubicBezTo>
                  <a:pt x="630954" y="388154"/>
                  <a:pt x="374559" y="496809"/>
                  <a:pt x="110153" y="529494"/>
                </a:cubicBezTo>
                <a:lnTo>
                  <a:pt x="0" y="5378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4" name="任意形状 33">
            <a:extLst>
              <a:ext uri="{FF2B5EF4-FFF2-40B4-BE49-F238E27FC236}">
                <a16:creationId xmlns:a16="http://schemas.microsoft.com/office/drawing/2014/main" id="{F45B668F-0CBC-C24F-98B8-20942BE4D2A4}"/>
              </a:ext>
            </a:extLst>
          </p:cNvPr>
          <p:cNvSpPr/>
          <p:nvPr/>
        </p:nvSpPr>
        <p:spPr>
          <a:xfrm rot="8194738">
            <a:off x="4684827" y="2692656"/>
            <a:ext cx="466404" cy="1052056"/>
          </a:xfrm>
          <a:custGeom>
            <a:avLst/>
            <a:gdLst>
              <a:gd name="connsiteX0" fmla="*/ 150167 w 466404"/>
              <a:gd name="connsiteY0" fmla="*/ 1052056 h 1052056"/>
              <a:gd name="connsiteX1" fmla="*/ 0 w 466404"/>
              <a:gd name="connsiteY1" fmla="*/ 909946 h 1052056"/>
              <a:gd name="connsiteX2" fmla="*/ 15196 w 466404"/>
              <a:gd name="connsiteY2" fmla="*/ 892173 h 1052056"/>
              <a:gd name="connsiteX3" fmla="*/ 259203 w 466404"/>
              <a:gd name="connsiteY3" fmla="*/ 140341 h 1052056"/>
              <a:gd name="connsiteX4" fmla="*/ 251158 w 466404"/>
              <a:gd name="connsiteY4" fmla="*/ 33665 h 1052056"/>
              <a:gd name="connsiteX5" fmla="*/ 455533 w 466404"/>
              <a:gd name="connsiteY5" fmla="*/ 0 h 1052056"/>
              <a:gd name="connsiteX6" fmla="*/ 455867 w 466404"/>
              <a:gd name="connsiteY6" fmla="*/ 1936 h 1052056"/>
              <a:gd name="connsiteX7" fmla="*/ 179118 w 466404"/>
              <a:gd name="connsiteY7" fmla="*/ 1018196 h 1052056"/>
              <a:gd name="connsiteX8" fmla="*/ 150167 w 466404"/>
              <a:gd name="connsiteY8" fmla="*/ 1052056 h 105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6404" h="1052056">
                <a:moveTo>
                  <a:pt x="150167" y="1052056"/>
                </a:moveTo>
                <a:lnTo>
                  <a:pt x="0" y="909946"/>
                </a:lnTo>
                <a:lnTo>
                  <a:pt x="15196" y="892173"/>
                </a:lnTo>
                <a:cubicBezTo>
                  <a:pt x="185589" y="671090"/>
                  <a:pt x="266484" y="404500"/>
                  <a:pt x="259203" y="140341"/>
                </a:cubicBezTo>
                <a:lnTo>
                  <a:pt x="251158" y="33665"/>
                </a:lnTo>
                <a:lnTo>
                  <a:pt x="455533" y="0"/>
                </a:lnTo>
                <a:lnTo>
                  <a:pt x="455867" y="1936"/>
                </a:lnTo>
                <a:cubicBezTo>
                  <a:pt x="499448" y="354478"/>
                  <a:pt x="407971" y="721263"/>
                  <a:pt x="179118" y="1018196"/>
                </a:cubicBezTo>
                <a:lnTo>
                  <a:pt x="150167" y="1052056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0" name="任意形状 29">
            <a:extLst>
              <a:ext uri="{FF2B5EF4-FFF2-40B4-BE49-F238E27FC236}">
                <a16:creationId xmlns:a16="http://schemas.microsoft.com/office/drawing/2014/main" id="{029EF34D-6F9B-6A48-A87B-2BC17056D285}"/>
              </a:ext>
            </a:extLst>
          </p:cNvPr>
          <p:cNvSpPr/>
          <p:nvPr/>
        </p:nvSpPr>
        <p:spPr>
          <a:xfrm rot="8194738">
            <a:off x="6697704" y="2909344"/>
            <a:ext cx="879666" cy="506449"/>
          </a:xfrm>
          <a:custGeom>
            <a:avLst/>
            <a:gdLst>
              <a:gd name="connsiteX0" fmla="*/ 150168 w 879666"/>
              <a:gd name="connsiteY0" fmla="*/ 506449 h 506449"/>
              <a:gd name="connsiteX1" fmla="*/ 0 w 879666"/>
              <a:gd name="connsiteY1" fmla="*/ 364338 h 506449"/>
              <a:gd name="connsiteX2" fmla="*/ 32214 w 879666"/>
              <a:gd name="connsiteY2" fmla="*/ 333565 h 506449"/>
              <a:gd name="connsiteX3" fmla="*/ 765922 w 879666"/>
              <a:gd name="connsiteY3" fmla="*/ 8578 h 506449"/>
              <a:gd name="connsiteX4" fmla="*/ 879666 w 879666"/>
              <a:gd name="connsiteY4" fmla="*/ 0 h 506449"/>
              <a:gd name="connsiteX5" fmla="*/ 879666 w 879666"/>
              <a:gd name="connsiteY5" fmla="*/ 207103 h 506449"/>
              <a:gd name="connsiteX6" fmla="*/ 791403 w 879666"/>
              <a:gd name="connsiteY6" fmla="*/ 213759 h 506449"/>
              <a:gd name="connsiteX7" fmla="*/ 167077 w 879666"/>
              <a:gd name="connsiteY7" fmla="*/ 490298 h 506449"/>
              <a:gd name="connsiteX8" fmla="*/ 150168 w 879666"/>
              <a:gd name="connsiteY8" fmla="*/ 506449 h 50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666" h="506449">
                <a:moveTo>
                  <a:pt x="150168" y="506449"/>
                </a:moveTo>
                <a:lnTo>
                  <a:pt x="0" y="364338"/>
                </a:lnTo>
                <a:lnTo>
                  <a:pt x="32214" y="333565"/>
                </a:lnTo>
                <a:cubicBezTo>
                  <a:pt x="245120" y="149918"/>
                  <a:pt x="501515" y="41263"/>
                  <a:pt x="765922" y="8578"/>
                </a:cubicBezTo>
                <a:lnTo>
                  <a:pt x="879666" y="0"/>
                </a:lnTo>
                <a:lnTo>
                  <a:pt x="879666" y="207103"/>
                </a:lnTo>
                <a:lnTo>
                  <a:pt x="791403" y="213759"/>
                </a:lnTo>
                <a:cubicBezTo>
                  <a:pt x="566415" y="241572"/>
                  <a:pt x="348243" y="334028"/>
                  <a:pt x="167077" y="490298"/>
                </a:cubicBezTo>
                <a:lnTo>
                  <a:pt x="150168" y="506449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8" name="任意形状 27">
            <a:extLst>
              <a:ext uri="{FF2B5EF4-FFF2-40B4-BE49-F238E27FC236}">
                <a16:creationId xmlns:a16="http://schemas.microsoft.com/office/drawing/2014/main" id="{E08270D9-F7B2-A146-9F88-38DC77DFB963}"/>
              </a:ext>
            </a:extLst>
          </p:cNvPr>
          <p:cNvSpPr/>
          <p:nvPr/>
        </p:nvSpPr>
        <p:spPr>
          <a:xfrm rot="8194738">
            <a:off x="6019261" y="3603202"/>
            <a:ext cx="836542" cy="479365"/>
          </a:xfrm>
          <a:custGeom>
            <a:avLst/>
            <a:gdLst>
              <a:gd name="connsiteX0" fmla="*/ 0 w 836542"/>
              <a:gd name="connsiteY0" fmla="*/ 206559 h 479365"/>
              <a:gd name="connsiteX1" fmla="*/ 0 w 836542"/>
              <a:gd name="connsiteY1" fmla="*/ 0 h 479365"/>
              <a:gd name="connsiteX2" fmla="*/ 34074 w 836542"/>
              <a:gd name="connsiteY2" fmla="*/ 687 h 479365"/>
              <a:gd name="connsiteX3" fmla="*/ 784571 w 836542"/>
              <a:gd name="connsiteY3" fmla="*/ 284762 h 479365"/>
              <a:gd name="connsiteX4" fmla="*/ 836542 w 836542"/>
              <a:gd name="connsiteY4" fmla="*/ 329197 h 479365"/>
              <a:gd name="connsiteX5" fmla="*/ 694431 w 836542"/>
              <a:gd name="connsiteY5" fmla="*/ 479365 h 479365"/>
              <a:gd name="connsiteX6" fmla="*/ 658548 w 836542"/>
              <a:gd name="connsiteY6" fmla="*/ 448686 h 479365"/>
              <a:gd name="connsiteX7" fmla="*/ 19936 w 836542"/>
              <a:gd name="connsiteY7" fmla="*/ 206961 h 479365"/>
              <a:gd name="connsiteX8" fmla="*/ 0 w 836542"/>
              <a:gd name="connsiteY8" fmla="*/ 206559 h 47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542" h="479365">
                <a:moveTo>
                  <a:pt x="0" y="206559"/>
                </a:moveTo>
                <a:lnTo>
                  <a:pt x="0" y="0"/>
                </a:lnTo>
                <a:lnTo>
                  <a:pt x="34074" y="687"/>
                </a:lnTo>
                <a:cubicBezTo>
                  <a:pt x="299880" y="18756"/>
                  <a:pt x="561871" y="113122"/>
                  <a:pt x="784571" y="284762"/>
                </a:cubicBezTo>
                <a:lnTo>
                  <a:pt x="836542" y="329197"/>
                </a:lnTo>
                <a:lnTo>
                  <a:pt x="694431" y="479365"/>
                </a:lnTo>
                <a:lnTo>
                  <a:pt x="658548" y="448686"/>
                </a:lnTo>
                <a:cubicBezTo>
                  <a:pt x="469049" y="302634"/>
                  <a:pt x="246115" y="222336"/>
                  <a:pt x="19936" y="206961"/>
                </a:cubicBezTo>
                <a:lnTo>
                  <a:pt x="0" y="206559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6" name="任意形状 25">
            <a:extLst>
              <a:ext uri="{FF2B5EF4-FFF2-40B4-BE49-F238E27FC236}">
                <a16:creationId xmlns:a16="http://schemas.microsoft.com/office/drawing/2014/main" id="{59681F5F-D683-384C-99AA-9A15FA4E7E88}"/>
              </a:ext>
            </a:extLst>
          </p:cNvPr>
          <p:cNvSpPr/>
          <p:nvPr/>
        </p:nvSpPr>
        <p:spPr>
          <a:xfrm rot="8194738">
            <a:off x="5380849" y="3540854"/>
            <a:ext cx="514834" cy="701709"/>
          </a:xfrm>
          <a:custGeom>
            <a:avLst/>
            <a:gdLst>
              <a:gd name="connsiteX0" fmla="*/ 309937 w 514834"/>
              <a:gd name="connsiteY0" fmla="*/ 701709 h 701709"/>
              <a:gd name="connsiteX1" fmla="*/ 286091 w 514834"/>
              <a:gd name="connsiteY1" fmla="*/ 614537 h 701709"/>
              <a:gd name="connsiteX2" fmla="*/ 58882 w 514834"/>
              <a:gd name="connsiteY2" fmla="*/ 211810 h 701709"/>
              <a:gd name="connsiteX3" fmla="*/ 0 w 514834"/>
              <a:gd name="connsiteY3" fmla="*/ 150168 h 701709"/>
              <a:gd name="connsiteX4" fmla="*/ 142111 w 514834"/>
              <a:gd name="connsiteY4" fmla="*/ 0 h 701709"/>
              <a:gd name="connsiteX5" fmla="*/ 215613 w 514834"/>
              <a:gd name="connsiteY5" fmla="*/ 76946 h 701709"/>
              <a:gd name="connsiteX6" fmla="*/ 482628 w 514834"/>
              <a:gd name="connsiteY6" fmla="*/ 550232 h 701709"/>
              <a:gd name="connsiteX7" fmla="*/ 514834 w 514834"/>
              <a:gd name="connsiteY7" fmla="*/ 667959 h 701709"/>
              <a:gd name="connsiteX8" fmla="*/ 309937 w 514834"/>
              <a:gd name="connsiteY8" fmla="*/ 701709 h 701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834" h="701709">
                <a:moveTo>
                  <a:pt x="309937" y="701709"/>
                </a:moveTo>
                <a:lnTo>
                  <a:pt x="286091" y="614537"/>
                </a:lnTo>
                <a:cubicBezTo>
                  <a:pt x="238880" y="469812"/>
                  <a:pt x="163061" y="332587"/>
                  <a:pt x="58882" y="211810"/>
                </a:cubicBezTo>
                <a:lnTo>
                  <a:pt x="0" y="150168"/>
                </a:lnTo>
                <a:lnTo>
                  <a:pt x="142111" y="0"/>
                </a:lnTo>
                <a:lnTo>
                  <a:pt x="215613" y="76946"/>
                </a:lnTo>
                <a:cubicBezTo>
                  <a:pt x="338044" y="218884"/>
                  <a:pt x="427146" y="380150"/>
                  <a:pt x="482628" y="550232"/>
                </a:cubicBezTo>
                <a:lnTo>
                  <a:pt x="514834" y="667959"/>
                </a:lnTo>
                <a:lnTo>
                  <a:pt x="309937" y="70170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E81A16CD-FE6F-7543-90BE-74ED4A4F6FE6}"/>
              </a:ext>
            </a:extLst>
          </p:cNvPr>
          <p:cNvSpPr txBox="1"/>
          <p:nvPr/>
        </p:nvSpPr>
        <p:spPr>
          <a:xfrm>
            <a:off x="5764779" y="2491658"/>
            <a:ext cx="478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SQ</a:t>
            </a:r>
            <a:endParaRPr kumimoji="1" lang="zh-CN" altLang="en-US" dirty="0"/>
          </a:p>
        </p:txBody>
      </p:sp>
      <p:sp>
        <p:nvSpPr>
          <p:cNvPr id="90" name="任意形状 89">
            <a:extLst>
              <a:ext uri="{FF2B5EF4-FFF2-40B4-BE49-F238E27FC236}">
                <a16:creationId xmlns:a16="http://schemas.microsoft.com/office/drawing/2014/main" id="{3633EADB-817E-4D4E-AC27-DD9F8280C24E}"/>
              </a:ext>
            </a:extLst>
          </p:cNvPr>
          <p:cNvSpPr/>
          <p:nvPr/>
        </p:nvSpPr>
        <p:spPr>
          <a:xfrm rot="8194738">
            <a:off x="9106612" y="1250761"/>
            <a:ext cx="869042" cy="504153"/>
          </a:xfrm>
          <a:custGeom>
            <a:avLst/>
            <a:gdLst>
              <a:gd name="connsiteX0" fmla="*/ 0 w 869042"/>
              <a:gd name="connsiteY0" fmla="*/ 150168 h 504153"/>
              <a:gd name="connsiteX1" fmla="*/ 142112 w 869042"/>
              <a:gd name="connsiteY1" fmla="*/ 0 h 504153"/>
              <a:gd name="connsiteX2" fmla="*/ 206904 w 869042"/>
              <a:gd name="connsiteY2" fmla="*/ 55396 h 504153"/>
              <a:gd name="connsiteX3" fmla="*/ 845516 w 869042"/>
              <a:gd name="connsiteY3" fmla="*/ 297122 h 504153"/>
              <a:gd name="connsiteX4" fmla="*/ 869042 w 869042"/>
              <a:gd name="connsiteY4" fmla="*/ 297596 h 504153"/>
              <a:gd name="connsiteX5" fmla="*/ 869042 w 869042"/>
              <a:gd name="connsiteY5" fmla="*/ 504153 h 504153"/>
              <a:gd name="connsiteX6" fmla="*/ 831376 w 869042"/>
              <a:gd name="connsiteY6" fmla="*/ 503394 h 504153"/>
              <a:gd name="connsiteX7" fmla="*/ 80879 w 869042"/>
              <a:gd name="connsiteY7" fmla="*/ 219318 h 504153"/>
              <a:gd name="connsiteX8" fmla="*/ 0 w 869042"/>
              <a:gd name="connsiteY8" fmla="*/ 150168 h 504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042" h="504153">
                <a:moveTo>
                  <a:pt x="0" y="150168"/>
                </a:moveTo>
                <a:lnTo>
                  <a:pt x="142112" y="0"/>
                </a:lnTo>
                <a:lnTo>
                  <a:pt x="206904" y="55396"/>
                </a:lnTo>
                <a:cubicBezTo>
                  <a:pt x="396403" y="201448"/>
                  <a:pt x="619337" y="281746"/>
                  <a:pt x="845516" y="297122"/>
                </a:cubicBezTo>
                <a:lnTo>
                  <a:pt x="869042" y="297596"/>
                </a:lnTo>
                <a:lnTo>
                  <a:pt x="869042" y="504153"/>
                </a:lnTo>
                <a:lnTo>
                  <a:pt x="831376" y="503394"/>
                </a:lnTo>
                <a:cubicBezTo>
                  <a:pt x="565571" y="485324"/>
                  <a:pt x="303579" y="390958"/>
                  <a:pt x="80879" y="219318"/>
                </a:cubicBezTo>
                <a:lnTo>
                  <a:pt x="0" y="15016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1" name="任意形状 90">
            <a:extLst>
              <a:ext uri="{FF2B5EF4-FFF2-40B4-BE49-F238E27FC236}">
                <a16:creationId xmlns:a16="http://schemas.microsoft.com/office/drawing/2014/main" id="{90E6E37A-A1D2-4D4D-815C-DFA94D248E3D}"/>
              </a:ext>
            </a:extLst>
          </p:cNvPr>
          <p:cNvSpPr/>
          <p:nvPr/>
        </p:nvSpPr>
        <p:spPr>
          <a:xfrm rot="8194738">
            <a:off x="10108796" y="1110162"/>
            <a:ext cx="495944" cy="710171"/>
          </a:xfrm>
          <a:custGeom>
            <a:avLst/>
            <a:gdLst>
              <a:gd name="connsiteX0" fmla="*/ 353833 w 495944"/>
              <a:gd name="connsiteY0" fmla="*/ 710171 h 710171"/>
              <a:gd name="connsiteX1" fmla="*/ 306603 w 495944"/>
              <a:gd name="connsiteY1" fmla="*/ 660727 h 710171"/>
              <a:gd name="connsiteX2" fmla="*/ 4283 w 495944"/>
              <a:gd name="connsiteY2" fmla="*/ 58391 h 710171"/>
              <a:gd name="connsiteX3" fmla="*/ 0 w 495944"/>
              <a:gd name="connsiteY3" fmla="*/ 33567 h 710171"/>
              <a:gd name="connsiteX4" fmla="*/ 203787 w 495944"/>
              <a:gd name="connsiteY4" fmla="*/ 0 h 710171"/>
              <a:gd name="connsiteX5" fmla="*/ 206086 w 495944"/>
              <a:gd name="connsiteY5" fmla="*/ 13325 h 710171"/>
              <a:gd name="connsiteX6" fmla="*/ 463335 w 495944"/>
              <a:gd name="connsiteY6" fmla="*/ 525865 h 710171"/>
              <a:gd name="connsiteX7" fmla="*/ 495944 w 495944"/>
              <a:gd name="connsiteY7" fmla="*/ 560003 h 710171"/>
              <a:gd name="connsiteX8" fmla="*/ 353833 w 495944"/>
              <a:gd name="connsiteY8" fmla="*/ 710171 h 710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944" h="710171">
                <a:moveTo>
                  <a:pt x="353833" y="710171"/>
                </a:moveTo>
                <a:lnTo>
                  <a:pt x="306603" y="660727"/>
                </a:lnTo>
                <a:cubicBezTo>
                  <a:pt x="153563" y="483305"/>
                  <a:pt x="52602" y="275683"/>
                  <a:pt x="4283" y="58391"/>
                </a:cubicBezTo>
                <a:lnTo>
                  <a:pt x="0" y="33567"/>
                </a:lnTo>
                <a:lnTo>
                  <a:pt x="203787" y="0"/>
                </a:lnTo>
                <a:lnTo>
                  <a:pt x="206086" y="13325"/>
                </a:lnTo>
                <a:cubicBezTo>
                  <a:pt x="247200" y="198224"/>
                  <a:pt x="333110" y="374893"/>
                  <a:pt x="463335" y="525865"/>
                </a:cubicBezTo>
                <a:lnTo>
                  <a:pt x="495944" y="560003"/>
                </a:lnTo>
                <a:lnTo>
                  <a:pt x="353833" y="71017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2" name="任意形状 91">
            <a:extLst>
              <a:ext uri="{FF2B5EF4-FFF2-40B4-BE49-F238E27FC236}">
                <a16:creationId xmlns:a16="http://schemas.microsoft.com/office/drawing/2014/main" id="{A9F21705-10EB-8449-ABD6-1ED565323301}"/>
              </a:ext>
            </a:extLst>
          </p:cNvPr>
          <p:cNvSpPr/>
          <p:nvPr/>
        </p:nvSpPr>
        <p:spPr>
          <a:xfrm rot="8194738">
            <a:off x="10808722" y="1638055"/>
            <a:ext cx="496157" cy="1049978"/>
          </a:xfrm>
          <a:custGeom>
            <a:avLst/>
            <a:gdLst>
              <a:gd name="connsiteX0" fmla="*/ 7902 w 496157"/>
              <a:gd name="connsiteY0" fmla="*/ 1049978 h 1049978"/>
              <a:gd name="connsiteX1" fmla="*/ 529 w 496157"/>
              <a:gd name="connsiteY1" fmla="*/ 952211 h 1049978"/>
              <a:gd name="connsiteX2" fmla="*/ 287286 w 496157"/>
              <a:gd name="connsiteY2" fmla="*/ 68658 h 1049978"/>
              <a:gd name="connsiteX3" fmla="*/ 345988 w 496157"/>
              <a:gd name="connsiteY3" fmla="*/ 0 h 1049978"/>
              <a:gd name="connsiteX4" fmla="*/ 496157 w 496157"/>
              <a:gd name="connsiteY4" fmla="*/ 142112 h 1049978"/>
              <a:gd name="connsiteX5" fmla="*/ 451209 w 496157"/>
              <a:gd name="connsiteY5" fmla="*/ 194682 h 1049978"/>
              <a:gd name="connsiteX6" fmla="*/ 207202 w 496157"/>
              <a:gd name="connsiteY6" fmla="*/ 946514 h 1049978"/>
              <a:gd name="connsiteX7" fmla="*/ 212463 w 496157"/>
              <a:gd name="connsiteY7" fmla="*/ 1016283 h 1049978"/>
              <a:gd name="connsiteX8" fmla="*/ 7902 w 496157"/>
              <a:gd name="connsiteY8" fmla="*/ 1049978 h 104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6157" h="1049978">
                <a:moveTo>
                  <a:pt x="7902" y="1049978"/>
                </a:moveTo>
                <a:lnTo>
                  <a:pt x="529" y="952211"/>
                </a:lnTo>
                <a:cubicBezTo>
                  <a:pt x="-8029" y="641771"/>
                  <a:pt x="87039" y="328475"/>
                  <a:pt x="287286" y="68658"/>
                </a:cubicBezTo>
                <a:lnTo>
                  <a:pt x="345988" y="0"/>
                </a:lnTo>
                <a:lnTo>
                  <a:pt x="496157" y="142112"/>
                </a:lnTo>
                <a:lnTo>
                  <a:pt x="451209" y="194682"/>
                </a:lnTo>
                <a:cubicBezTo>
                  <a:pt x="280816" y="415765"/>
                  <a:pt x="199921" y="682355"/>
                  <a:pt x="207202" y="946514"/>
                </a:cubicBezTo>
                <a:lnTo>
                  <a:pt x="212463" y="1016283"/>
                </a:lnTo>
                <a:lnTo>
                  <a:pt x="7902" y="104997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3" name="任意形状 92">
            <a:extLst>
              <a:ext uri="{FF2B5EF4-FFF2-40B4-BE49-F238E27FC236}">
                <a16:creationId xmlns:a16="http://schemas.microsoft.com/office/drawing/2014/main" id="{5807A5E4-77D5-7C48-A952-967CB564E7FC}"/>
              </a:ext>
            </a:extLst>
          </p:cNvPr>
          <p:cNvSpPr/>
          <p:nvPr/>
        </p:nvSpPr>
        <p:spPr>
          <a:xfrm rot="8194738">
            <a:off x="8366508" y="1938200"/>
            <a:ext cx="909180" cy="537800"/>
          </a:xfrm>
          <a:custGeom>
            <a:avLst/>
            <a:gdLst>
              <a:gd name="connsiteX0" fmla="*/ 0 w 909180"/>
              <a:gd name="connsiteY0" fmla="*/ 537800 h 537800"/>
              <a:gd name="connsiteX1" fmla="*/ 0 w 909180"/>
              <a:gd name="connsiteY1" fmla="*/ 330699 h 537800"/>
              <a:gd name="connsiteX2" fmla="*/ 84673 w 909180"/>
              <a:gd name="connsiteY2" fmla="*/ 324314 h 537800"/>
              <a:gd name="connsiteX3" fmla="*/ 708998 w 909180"/>
              <a:gd name="connsiteY3" fmla="*/ 47775 h 537800"/>
              <a:gd name="connsiteX4" fmla="*/ 759013 w 909180"/>
              <a:gd name="connsiteY4" fmla="*/ 0 h 537800"/>
              <a:gd name="connsiteX5" fmla="*/ 909180 w 909180"/>
              <a:gd name="connsiteY5" fmla="*/ 142111 h 537800"/>
              <a:gd name="connsiteX6" fmla="*/ 843861 w 909180"/>
              <a:gd name="connsiteY6" fmla="*/ 204506 h 537800"/>
              <a:gd name="connsiteX7" fmla="*/ 110153 w 909180"/>
              <a:gd name="connsiteY7" fmla="*/ 529494 h 537800"/>
              <a:gd name="connsiteX8" fmla="*/ 0 w 909180"/>
              <a:gd name="connsiteY8" fmla="*/ 537800 h 53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9180" h="537800">
                <a:moveTo>
                  <a:pt x="0" y="537800"/>
                </a:moveTo>
                <a:lnTo>
                  <a:pt x="0" y="330699"/>
                </a:lnTo>
                <a:lnTo>
                  <a:pt x="84673" y="324314"/>
                </a:lnTo>
                <a:cubicBezTo>
                  <a:pt x="309661" y="296501"/>
                  <a:pt x="527833" y="204045"/>
                  <a:pt x="708998" y="47775"/>
                </a:cubicBezTo>
                <a:lnTo>
                  <a:pt x="759013" y="0"/>
                </a:lnTo>
                <a:lnTo>
                  <a:pt x="909180" y="142111"/>
                </a:lnTo>
                <a:lnTo>
                  <a:pt x="843861" y="204506"/>
                </a:lnTo>
                <a:cubicBezTo>
                  <a:pt x="630954" y="388154"/>
                  <a:pt x="374559" y="496809"/>
                  <a:pt x="110153" y="529494"/>
                </a:cubicBezTo>
                <a:lnTo>
                  <a:pt x="0" y="5378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4" name="任意形状 93">
            <a:extLst>
              <a:ext uri="{FF2B5EF4-FFF2-40B4-BE49-F238E27FC236}">
                <a16:creationId xmlns:a16="http://schemas.microsoft.com/office/drawing/2014/main" id="{831A1A2B-3EA0-0840-B07C-48558B4F17D6}"/>
              </a:ext>
            </a:extLst>
          </p:cNvPr>
          <p:cNvSpPr/>
          <p:nvPr/>
        </p:nvSpPr>
        <p:spPr>
          <a:xfrm rot="8194738">
            <a:off x="8648433" y="2673649"/>
            <a:ext cx="466404" cy="1052056"/>
          </a:xfrm>
          <a:custGeom>
            <a:avLst/>
            <a:gdLst>
              <a:gd name="connsiteX0" fmla="*/ 150167 w 466404"/>
              <a:gd name="connsiteY0" fmla="*/ 1052056 h 1052056"/>
              <a:gd name="connsiteX1" fmla="*/ 0 w 466404"/>
              <a:gd name="connsiteY1" fmla="*/ 909946 h 1052056"/>
              <a:gd name="connsiteX2" fmla="*/ 15196 w 466404"/>
              <a:gd name="connsiteY2" fmla="*/ 892173 h 1052056"/>
              <a:gd name="connsiteX3" fmla="*/ 259203 w 466404"/>
              <a:gd name="connsiteY3" fmla="*/ 140341 h 1052056"/>
              <a:gd name="connsiteX4" fmla="*/ 251158 w 466404"/>
              <a:gd name="connsiteY4" fmla="*/ 33665 h 1052056"/>
              <a:gd name="connsiteX5" fmla="*/ 455533 w 466404"/>
              <a:gd name="connsiteY5" fmla="*/ 0 h 1052056"/>
              <a:gd name="connsiteX6" fmla="*/ 455867 w 466404"/>
              <a:gd name="connsiteY6" fmla="*/ 1936 h 1052056"/>
              <a:gd name="connsiteX7" fmla="*/ 179118 w 466404"/>
              <a:gd name="connsiteY7" fmla="*/ 1018196 h 1052056"/>
              <a:gd name="connsiteX8" fmla="*/ 150167 w 466404"/>
              <a:gd name="connsiteY8" fmla="*/ 1052056 h 105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6404" h="1052056">
                <a:moveTo>
                  <a:pt x="150167" y="1052056"/>
                </a:moveTo>
                <a:lnTo>
                  <a:pt x="0" y="909946"/>
                </a:lnTo>
                <a:lnTo>
                  <a:pt x="15196" y="892173"/>
                </a:lnTo>
                <a:cubicBezTo>
                  <a:pt x="185589" y="671090"/>
                  <a:pt x="266484" y="404500"/>
                  <a:pt x="259203" y="140341"/>
                </a:cubicBezTo>
                <a:lnTo>
                  <a:pt x="251158" y="33665"/>
                </a:lnTo>
                <a:lnTo>
                  <a:pt x="455533" y="0"/>
                </a:lnTo>
                <a:lnTo>
                  <a:pt x="455867" y="1936"/>
                </a:lnTo>
                <a:cubicBezTo>
                  <a:pt x="499448" y="354478"/>
                  <a:pt x="407971" y="721263"/>
                  <a:pt x="179118" y="1018196"/>
                </a:cubicBezTo>
                <a:lnTo>
                  <a:pt x="150167" y="1052056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5" name="任意形状 94">
            <a:extLst>
              <a:ext uri="{FF2B5EF4-FFF2-40B4-BE49-F238E27FC236}">
                <a16:creationId xmlns:a16="http://schemas.microsoft.com/office/drawing/2014/main" id="{AC7F961C-029C-AD4A-B2B2-21D6D74B8088}"/>
              </a:ext>
            </a:extLst>
          </p:cNvPr>
          <p:cNvSpPr/>
          <p:nvPr/>
        </p:nvSpPr>
        <p:spPr>
          <a:xfrm rot="8194738">
            <a:off x="10661310" y="2890337"/>
            <a:ext cx="879666" cy="506449"/>
          </a:xfrm>
          <a:custGeom>
            <a:avLst/>
            <a:gdLst>
              <a:gd name="connsiteX0" fmla="*/ 150168 w 879666"/>
              <a:gd name="connsiteY0" fmla="*/ 506449 h 506449"/>
              <a:gd name="connsiteX1" fmla="*/ 0 w 879666"/>
              <a:gd name="connsiteY1" fmla="*/ 364338 h 506449"/>
              <a:gd name="connsiteX2" fmla="*/ 32214 w 879666"/>
              <a:gd name="connsiteY2" fmla="*/ 333565 h 506449"/>
              <a:gd name="connsiteX3" fmla="*/ 765922 w 879666"/>
              <a:gd name="connsiteY3" fmla="*/ 8578 h 506449"/>
              <a:gd name="connsiteX4" fmla="*/ 879666 w 879666"/>
              <a:gd name="connsiteY4" fmla="*/ 0 h 506449"/>
              <a:gd name="connsiteX5" fmla="*/ 879666 w 879666"/>
              <a:gd name="connsiteY5" fmla="*/ 207103 h 506449"/>
              <a:gd name="connsiteX6" fmla="*/ 791403 w 879666"/>
              <a:gd name="connsiteY6" fmla="*/ 213759 h 506449"/>
              <a:gd name="connsiteX7" fmla="*/ 167077 w 879666"/>
              <a:gd name="connsiteY7" fmla="*/ 490298 h 506449"/>
              <a:gd name="connsiteX8" fmla="*/ 150168 w 879666"/>
              <a:gd name="connsiteY8" fmla="*/ 506449 h 50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666" h="506449">
                <a:moveTo>
                  <a:pt x="150168" y="506449"/>
                </a:moveTo>
                <a:lnTo>
                  <a:pt x="0" y="364338"/>
                </a:lnTo>
                <a:lnTo>
                  <a:pt x="32214" y="333565"/>
                </a:lnTo>
                <a:cubicBezTo>
                  <a:pt x="245120" y="149918"/>
                  <a:pt x="501515" y="41263"/>
                  <a:pt x="765922" y="8578"/>
                </a:cubicBezTo>
                <a:lnTo>
                  <a:pt x="879666" y="0"/>
                </a:lnTo>
                <a:lnTo>
                  <a:pt x="879666" y="207103"/>
                </a:lnTo>
                <a:lnTo>
                  <a:pt x="791403" y="213759"/>
                </a:lnTo>
                <a:cubicBezTo>
                  <a:pt x="566415" y="241572"/>
                  <a:pt x="348243" y="334028"/>
                  <a:pt x="167077" y="490298"/>
                </a:cubicBezTo>
                <a:lnTo>
                  <a:pt x="150168" y="50644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6" name="任意形状 95">
            <a:extLst>
              <a:ext uri="{FF2B5EF4-FFF2-40B4-BE49-F238E27FC236}">
                <a16:creationId xmlns:a16="http://schemas.microsoft.com/office/drawing/2014/main" id="{C45FB937-8597-5449-9B3E-3C1CE405F861}"/>
              </a:ext>
            </a:extLst>
          </p:cNvPr>
          <p:cNvSpPr/>
          <p:nvPr/>
        </p:nvSpPr>
        <p:spPr>
          <a:xfrm rot="8194738">
            <a:off x="9982867" y="3584195"/>
            <a:ext cx="836542" cy="479365"/>
          </a:xfrm>
          <a:custGeom>
            <a:avLst/>
            <a:gdLst>
              <a:gd name="connsiteX0" fmla="*/ 0 w 836542"/>
              <a:gd name="connsiteY0" fmla="*/ 206559 h 479365"/>
              <a:gd name="connsiteX1" fmla="*/ 0 w 836542"/>
              <a:gd name="connsiteY1" fmla="*/ 0 h 479365"/>
              <a:gd name="connsiteX2" fmla="*/ 34074 w 836542"/>
              <a:gd name="connsiteY2" fmla="*/ 687 h 479365"/>
              <a:gd name="connsiteX3" fmla="*/ 784571 w 836542"/>
              <a:gd name="connsiteY3" fmla="*/ 284762 h 479365"/>
              <a:gd name="connsiteX4" fmla="*/ 836542 w 836542"/>
              <a:gd name="connsiteY4" fmla="*/ 329197 h 479365"/>
              <a:gd name="connsiteX5" fmla="*/ 694431 w 836542"/>
              <a:gd name="connsiteY5" fmla="*/ 479365 h 479365"/>
              <a:gd name="connsiteX6" fmla="*/ 658548 w 836542"/>
              <a:gd name="connsiteY6" fmla="*/ 448686 h 479365"/>
              <a:gd name="connsiteX7" fmla="*/ 19936 w 836542"/>
              <a:gd name="connsiteY7" fmla="*/ 206961 h 479365"/>
              <a:gd name="connsiteX8" fmla="*/ 0 w 836542"/>
              <a:gd name="connsiteY8" fmla="*/ 206559 h 47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542" h="479365">
                <a:moveTo>
                  <a:pt x="0" y="206559"/>
                </a:moveTo>
                <a:lnTo>
                  <a:pt x="0" y="0"/>
                </a:lnTo>
                <a:lnTo>
                  <a:pt x="34074" y="687"/>
                </a:lnTo>
                <a:cubicBezTo>
                  <a:pt x="299880" y="18756"/>
                  <a:pt x="561871" y="113122"/>
                  <a:pt x="784571" y="284762"/>
                </a:cubicBezTo>
                <a:lnTo>
                  <a:pt x="836542" y="329197"/>
                </a:lnTo>
                <a:lnTo>
                  <a:pt x="694431" y="479365"/>
                </a:lnTo>
                <a:lnTo>
                  <a:pt x="658548" y="448686"/>
                </a:lnTo>
                <a:cubicBezTo>
                  <a:pt x="469049" y="302634"/>
                  <a:pt x="246115" y="222336"/>
                  <a:pt x="19936" y="206961"/>
                </a:cubicBezTo>
                <a:lnTo>
                  <a:pt x="0" y="20655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7" name="任意形状 96">
            <a:extLst>
              <a:ext uri="{FF2B5EF4-FFF2-40B4-BE49-F238E27FC236}">
                <a16:creationId xmlns:a16="http://schemas.microsoft.com/office/drawing/2014/main" id="{8A9E69C6-5D1C-6D43-B6B5-2CD59B072728}"/>
              </a:ext>
            </a:extLst>
          </p:cNvPr>
          <p:cNvSpPr/>
          <p:nvPr/>
        </p:nvSpPr>
        <p:spPr>
          <a:xfrm rot="8194738">
            <a:off x="9344455" y="3521847"/>
            <a:ext cx="514834" cy="701709"/>
          </a:xfrm>
          <a:custGeom>
            <a:avLst/>
            <a:gdLst>
              <a:gd name="connsiteX0" fmla="*/ 309937 w 514834"/>
              <a:gd name="connsiteY0" fmla="*/ 701709 h 701709"/>
              <a:gd name="connsiteX1" fmla="*/ 286091 w 514834"/>
              <a:gd name="connsiteY1" fmla="*/ 614537 h 701709"/>
              <a:gd name="connsiteX2" fmla="*/ 58882 w 514834"/>
              <a:gd name="connsiteY2" fmla="*/ 211810 h 701709"/>
              <a:gd name="connsiteX3" fmla="*/ 0 w 514834"/>
              <a:gd name="connsiteY3" fmla="*/ 150168 h 701709"/>
              <a:gd name="connsiteX4" fmla="*/ 142111 w 514834"/>
              <a:gd name="connsiteY4" fmla="*/ 0 h 701709"/>
              <a:gd name="connsiteX5" fmla="*/ 215613 w 514834"/>
              <a:gd name="connsiteY5" fmla="*/ 76946 h 701709"/>
              <a:gd name="connsiteX6" fmla="*/ 482628 w 514834"/>
              <a:gd name="connsiteY6" fmla="*/ 550232 h 701709"/>
              <a:gd name="connsiteX7" fmla="*/ 514834 w 514834"/>
              <a:gd name="connsiteY7" fmla="*/ 667959 h 701709"/>
              <a:gd name="connsiteX8" fmla="*/ 309937 w 514834"/>
              <a:gd name="connsiteY8" fmla="*/ 701709 h 701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834" h="701709">
                <a:moveTo>
                  <a:pt x="309937" y="701709"/>
                </a:moveTo>
                <a:lnTo>
                  <a:pt x="286091" y="614537"/>
                </a:lnTo>
                <a:cubicBezTo>
                  <a:pt x="238880" y="469812"/>
                  <a:pt x="163061" y="332587"/>
                  <a:pt x="58882" y="211810"/>
                </a:cubicBezTo>
                <a:lnTo>
                  <a:pt x="0" y="150168"/>
                </a:lnTo>
                <a:lnTo>
                  <a:pt x="142111" y="0"/>
                </a:lnTo>
                <a:lnTo>
                  <a:pt x="215613" y="76946"/>
                </a:lnTo>
                <a:cubicBezTo>
                  <a:pt x="338044" y="218884"/>
                  <a:pt x="427146" y="380150"/>
                  <a:pt x="482628" y="550232"/>
                </a:cubicBezTo>
                <a:lnTo>
                  <a:pt x="514834" y="667959"/>
                </a:lnTo>
                <a:lnTo>
                  <a:pt x="309937" y="70170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BEB70380-07D2-9E43-8B7D-C926CFFE1FBE}"/>
              </a:ext>
            </a:extLst>
          </p:cNvPr>
          <p:cNvSpPr txBox="1"/>
          <p:nvPr/>
        </p:nvSpPr>
        <p:spPr>
          <a:xfrm>
            <a:off x="9728385" y="2472651"/>
            <a:ext cx="50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CQ</a:t>
            </a:r>
            <a:endParaRPr kumimoji="1" lang="zh-CN" altLang="en-US" dirty="0"/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9AA921BB-3140-6C46-B580-C5513761841B}"/>
              </a:ext>
            </a:extLst>
          </p:cNvPr>
          <p:cNvSpPr/>
          <p:nvPr/>
        </p:nvSpPr>
        <p:spPr>
          <a:xfrm>
            <a:off x="1540215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956393B2-7D1F-0C47-BC32-A6BDB42CA4FB}"/>
              </a:ext>
            </a:extLst>
          </p:cNvPr>
          <p:cNvSpPr/>
          <p:nvPr/>
        </p:nvSpPr>
        <p:spPr>
          <a:xfrm>
            <a:off x="2721901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DB32BACA-3DEA-364A-9EFA-D3718AD0753B}"/>
              </a:ext>
            </a:extLst>
          </p:cNvPr>
          <p:cNvSpPr/>
          <p:nvPr/>
        </p:nvSpPr>
        <p:spPr>
          <a:xfrm>
            <a:off x="3903587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91661E2A-931B-2A4E-8636-1CE591960684}"/>
              </a:ext>
            </a:extLst>
          </p:cNvPr>
          <p:cNvSpPr/>
          <p:nvPr/>
        </p:nvSpPr>
        <p:spPr>
          <a:xfrm>
            <a:off x="5085273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CD29C1F0-B7B4-7A4B-A6FC-2C8F4ED02DC2}"/>
              </a:ext>
            </a:extLst>
          </p:cNvPr>
          <p:cNvSpPr txBox="1"/>
          <p:nvPr/>
        </p:nvSpPr>
        <p:spPr>
          <a:xfrm>
            <a:off x="3108960" y="4994031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turn</a:t>
            </a:r>
            <a:r>
              <a:rPr kumimoji="1" lang="zh-CN" altLang="en-US" dirty="0"/>
              <a:t> </a:t>
            </a:r>
            <a:r>
              <a:rPr kumimoji="1" lang="en-US" altLang="zh-CN" dirty="0"/>
              <a:t>counter</a:t>
            </a:r>
            <a:endParaRPr kumimoji="1" lang="zh-CN" altLang="en-US" dirty="0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DCB73CCF-2CC2-D248-A17B-32AE87AFC6DA}"/>
              </a:ext>
            </a:extLst>
          </p:cNvPr>
          <p:cNvGrpSpPr/>
          <p:nvPr/>
        </p:nvGrpSpPr>
        <p:grpSpPr>
          <a:xfrm rot="7982231">
            <a:off x="6333496" y="4107118"/>
            <a:ext cx="533594" cy="634115"/>
            <a:chOff x="6552156" y="759655"/>
            <a:chExt cx="533594" cy="634115"/>
          </a:xfrm>
        </p:grpSpPr>
        <p:cxnSp>
          <p:nvCxnSpPr>
            <p:cNvPr id="39" name="直线箭头连接符 38">
              <a:extLst>
                <a:ext uri="{FF2B5EF4-FFF2-40B4-BE49-F238E27FC236}">
                  <a16:creationId xmlns:a16="http://schemas.microsoft.com/office/drawing/2014/main" id="{5BEFA1D4-525B-7F4A-9955-429AD31B6E25}"/>
                </a:ext>
              </a:extLst>
            </p:cNvPr>
            <p:cNvCxnSpPr/>
            <p:nvPr/>
          </p:nvCxnSpPr>
          <p:spPr>
            <a:xfrm flipH="1">
              <a:off x="6552156" y="759655"/>
              <a:ext cx="265184" cy="62212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0BA71268-B81F-2B4E-B57F-34FC45A53B65}"/>
                </a:ext>
              </a:extLst>
            </p:cNvPr>
            <p:cNvSpPr txBox="1"/>
            <p:nvPr/>
          </p:nvSpPr>
          <p:spPr>
            <a:xfrm rot="13617769">
              <a:off x="6662878" y="970898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tail</a:t>
              </a:r>
              <a:endParaRPr kumimoji="1" lang="zh-CN" altLang="en-US" dirty="0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CF75FD1C-A357-6D4A-8995-D72E8D79F145}"/>
              </a:ext>
            </a:extLst>
          </p:cNvPr>
          <p:cNvGrpSpPr/>
          <p:nvPr/>
        </p:nvGrpSpPr>
        <p:grpSpPr>
          <a:xfrm>
            <a:off x="5833275" y="658115"/>
            <a:ext cx="718881" cy="665750"/>
            <a:chOff x="5833275" y="658115"/>
            <a:chExt cx="718881" cy="665750"/>
          </a:xfrm>
        </p:grpSpPr>
        <p:cxnSp>
          <p:nvCxnSpPr>
            <p:cNvPr id="42" name="直线箭头连接符 41">
              <a:extLst>
                <a:ext uri="{FF2B5EF4-FFF2-40B4-BE49-F238E27FC236}">
                  <a16:creationId xmlns:a16="http://schemas.microsoft.com/office/drawing/2014/main" id="{1F78E7E1-8603-C34A-B041-423B1E2584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93162" y="658115"/>
              <a:ext cx="158994" cy="66575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F093A555-4ED0-3341-93E8-CCD6ACA9D97B}"/>
                </a:ext>
              </a:extLst>
            </p:cNvPr>
            <p:cNvSpPr txBox="1"/>
            <p:nvPr/>
          </p:nvSpPr>
          <p:spPr>
            <a:xfrm>
              <a:off x="5833275" y="786232"/>
              <a:ext cx="6783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chemeClr val="accent2"/>
                  </a:solidFill>
                </a:rPr>
                <a:t>head</a:t>
              </a:r>
              <a:endParaRPr kumimoji="1" lang="zh-CN" altLang="en-US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67C1CF42-CBFD-174F-A8A4-7FA2FD2BA184}"/>
              </a:ext>
            </a:extLst>
          </p:cNvPr>
          <p:cNvGrpSpPr/>
          <p:nvPr/>
        </p:nvGrpSpPr>
        <p:grpSpPr>
          <a:xfrm>
            <a:off x="10538300" y="771236"/>
            <a:ext cx="587135" cy="622125"/>
            <a:chOff x="6552156" y="759655"/>
            <a:chExt cx="587135" cy="622125"/>
          </a:xfrm>
        </p:grpSpPr>
        <p:cxnSp>
          <p:nvCxnSpPr>
            <p:cNvPr id="46" name="直线箭头连接符 45">
              <a:extLst>
                <a:ext uri="{FF2B5EF4-FFF2-40B4-BE49-F238E27FC236}">
                  <a16:creationId xmlns:a16="http://schemas.microsoft.com/office/drawing/2014/main" id="{02E37C01-5649-734A-9209-967B718C050E}"/>
                </a:ext>
              </a:extLst>
            </p:cNvPr>
            <p:cNvCxnSpPr/>
            <p:nvPr/>
          </p:nvCxnSpPr>
          <p:spPr>
            <a:xfrm flipH="1">
              <a:off x="6552156" y="759655"/>
              <a:ext cx="265184" cy="62212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B6C46D57-6D89-0E4E-AF58-C325002F9B5F}"/>
                </a:ext>
              </a:extLst>
            </p:cNvPr>
            <p:cNvSpPr txBox="1"/>
            <p:nvPr/>
          </p:nvSpPr>
          <p:spPr>
            <a:xfrm>
              <a:off x="6662879" y="970898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tail</a:t>
              </a:r>
              <a:endParaRPr kumimoji="1" lang="zh-CN" altLang="en-US" dirty="0"/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0EE2E1BC-5F41-3E49-85B7-4AFE3A4D9926}"/>
              </a:ext>
            </a:extLst>
          </p:cNvPr>
          <p:cNvGrpSpPr/>
          <p:nvPr/>
        </p:nvGrpSpPr>
        <p:grpSpPr>
          <a:xfrm>
            <a:off x="9728385" y="638023"/>
            <a:ext cx="718881" cy="665750"/>
            <a:chOff x="5833275" y="658115"/>
            <a:chExt cx="718881" cy="665750"/>
          </a:xfrm>
        </p:grpSpPr>
        <p:cxnSp>
          <p:nvCxnSpPr>
            <p:cNvPr id="53" name="直线箭头连接符 52">
              <a:extLst>
                <a:ext uri="{FF2B5EF4-FFF2-40B4-BE49-F238E27FC236}">
                  <a16:creationId xmlns:a16="http://schemas.microsoft.com/office/drawing/2014/main" id="{73A9EA07-B0A3-C049-9A63-B6D993F1B8B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93162" y="658115"/>
              <a:ext cx="158994" cy="66575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17581A30-E42C-3E44-8171-03D2A016E05E}"/>
                </a:ext>
              </a:extLst>
            </p:cNvPr>
            <p:cNvSpPr txBox="1"/>
            <p:nvPr/>
          </p:nvSpPr>
          <p:spPr>
            <a:xfrm>
              <a:off x="5833275" y="786232"/>
              <a:ext cx="6783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chemeClr val="accent2"/>
                  </a:solidFill>
                </a:rPr>
                <a:t>head</a:t>
              </a:r>
              <a:endParaRPr kumimoji="1" lang="zh-CN" altLang="en-US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55" name="文本框 54">
            <a:extLst>
              <a:ext uri="{FF2B5EF4-FFF2-40B4-BE49-F238E27FC236}">
                <a16:creationId xmlns:a16="http://schemas.microsoft.com/office/drawing/2014/main" id="{BD311C4B-A56C-464A-B4E1-69864911374F}"/>
              </a:ext>
            </a:extLst>
          </p:cNvPr>
          <p:cNvSpPr txBox="1"/>
          <p:nvPr/>
        </p:nvSpPr>
        <p:spPr>
          <a:xfrm>
            <a:off x="597341" y="2781050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</a:t>
            </a:r>
            <a:r>
              <a:rPr kumimoji="1" lang="zh-CN" altLang="en-US" dirty="0"/>
              <a:t>、</a:t>
            </a:r>
            <a:r>
              <a:rPr kumimoji="1" lang="en-US" altLang="zh-CN" dirty="0"/>
              <a:t>2...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60254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High-Throughput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I/O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Queues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62FA774-E709-B14B-963F-B3831A935C98}"/>
              </a:ext>
            </a:extLst>
          </p:cNvPr>
          <p:cNvSpPr/>
          <p:nvPr/>
        </p:nvSpPr>
        <p:spPr>
          <a:xfrm>
            <a:off x="1540216" y="166702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queue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head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22C6F6C-9C24-E547-B8F3-72AB187B67B0}"/>
              </a:ext>
            </a:extLst>
          </p:cNvPr>
          <p:cNvSpPr/>
          <p:nvPr/>
        </p:nvSpPr>
        <p:spPr>
          <a:xfrm>
            <a:off x="1540215" y="203786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queue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tail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29E74E8-EC28-234B-AE56-8656AB21B7BB}"/>
              </a:ext>
            </a:extLst>
          </p:cNvPr>
          <p:cNvSpPr/>
          <p:nvPr/>
        </p:nvSpPr>
        <p:spPr>
          <a:xfrm>
            <a:off x="1540216" y="240870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ticket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counter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57E97E0-BC80-4043-ADAF-92DBCA7C20B7}"/>
              </a:ext>
            </a:extLst>
          </p:cNvPr>
          <p:cNvSpPr/>
          <p:nvPr/>
        </p:nvSpPr>
        <p:spPr>
          <a:xfrm>
            <a:off x="1540216" y="277954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turn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counter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array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C6436E8-69C7-474C-A4B7-363E57665CD3}"/>
              </a:ext>
            </a:extLst>
          </p:cNvPr>
          <p:cNvSpPr/>
          <p:nvPr/>
        </p:nvSpPr>
        <p:spPr>
          <a:xfrm>
            <a:off x="1540216" y="315038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mark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array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(bit)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D31AEF2-668F-0E4F-BCCE-7A73A11260F1}"/>
              </a:ext>
            </a:extLst>
          </p:cNvPr>
          <p:cNvSpPr/>
          <p:nvPr/>
        </p:nvSpPr>
        <p:spPr>
          <a:xfrm>
            <a:off x="1540216" y="352122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lock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047F811-51A3-A141-A564-4D6F40013CBB}"/>
              </a:ext>
            </a:extLst>
          </p:cNvPr>
          <p:cNvSpPr txBox="1"/>
          <p:nvPr/>
        </p:nvSpPr>
        <p:spPr>
          <a:xfrm>
            <a:off x="1865995" y="1197114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SQ</a:t>
            </a:r>
            <a:r>
              <a:rPr kumimoji="1" lang="zh-CN" altLang="en-US" dirty="0"/>
              <a:t> </a:t>
            </a:r>
            <a:r>
              <a:rPr kumimoji="1" lang="en-US" altLang="zh-CN" dirty="0"/>
              <a:t>metadata</a:t>
            </a:r>
            <a:endParaRPr kumimoji="1" lang="zh-CN" altLang="en-US" dirty="0"/>
          </a:p>
        </p:txBody>
      </p:sp>
      <p:sp>
        <p:nvSpPr>
          <p:cNvPr id="52" name="任意形状 51">
            <a:extLst>
              <a:ext uri="{FF2B5EF4-FFF2-40B4-BE49-F238E27FC236}">
                <a16:creationId xmlns:a16="http://schemas.microsoft.com/office/drawing/2014/main" id="{D62DA295-022B-9640-A62B-E54B16407557}"/>
              </a:ext>
            </a:extLst>
          </p:cNvPr>
          <p:cNvSpPr/>
          <p:nvPr/>
        </p:nvSpPr>
        <p:spPr>
          <a:xfrm rot="8194738">
            <a:off x="5143006" y="1269768"/>
            <a:ext cx="869042" cy="504153"/>
          </a:xfrm>
          <a:custGeom>
            <a:avLst/>
            <a:gdLst>
              <a:gd name="connsiteX0" fmla="*/ 0 w 869042"/>
              <a:gd name="connsiteY0" fmla="*/ 150168 h 504153"/>
              <a:gd name="connsiteX1" fmla="*/ 142112 w 869042"/>
              <a:gd name="connsiteY1" fmla="*/ 0 h 504153"/>
              <a:gd name="connsiteX2" fmla="*/ 206904 w 869042"/>
              <a:gd name="connsiteY2" fmla="*/ 55396 h 504153"/>
              <a:gd name="connsiteX3" fmla="*/ 845516 w 869042"/>
              <a:gd name="connsiteY3" fmla="*/ 297122 h 504153"/>
              <a:gd name="connsiteX4" fmla="*/ 869042 w 869042"/>
              <a:gd name="connsiteY4" fmla="*/ 297596 h 504153"/>
              <a:gd name="connsiteX5" fmla="*/ 869042 w 869042"/>
              <a:gd name="connsiteY5" fmla="*/ 504153 h 504153"/>
              <a:gd name="connsiteX6" fmla="*/ 831376 w 869042"/>
              <a:gd name="connsiteY6" fmla="*/ 503394 h 504153"/>
              <a:gd name="connsiteX7" fmla="*/ 80879 w 869042"/>
              <a:gd name="connsiteY7" fmla="*/ 219318 h 504153"/>
              <a:gd name="connsiteX8" fmla="*/ 0 w 869042"/>
              <a:gd name="connsiteY8" fmla="*/ 150168 h 504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042" h="504153">
                <a:moveTo>
                  <a:pt x="0" y="150168"/>
                </a:moveTo>
                <a:lnTo>
                  <a:pt x="142112" y="0"/>
                </a:lnTo>
                <a:lnTo>
                  <a:pt x="206904" y="55396"/>
                </a:lnTo>
                <a:cubicBezTo>
                  <a:pt x="396403" y="201448"/>
                  <a:pt x="619337" y="281746"/>
                  <a:pt x="845516" y="297122"/>
                </a:cubicBezTo>
                <a:lnTo>
                  <a:pt x="869042" y="297596"/>
                </a:lnTo>
                <a:lnTo>
                  <a:pt x="869042" y="504153"/>
                </a:lnTo>
                <a:lnTo>
                  <a:pt x="831376" y="503394"/>
                </a:lnTo>
                <a:cubicBezTo>
                  <a:pt x="565571" y="485324"/>
                  <a:pt x="303579" y="390958"/>
                  <a:pt x="80879" y="219318"/>
                </a:cubicBezTo>
                <a:lnTo>
                  <a:pt x="0" y="15016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1" name="任意形状 50">
            <a:extLst>
              <a:ext uri="{FF2B5EF4-FFF2-40B4-BE49-F238E27FC236}">
                <a16:creationId xmlns:a16="http://schemas.microsoft.com/office/drawing/2014/main" id="{77D32AF0-ABF1-684B-A7F4-FD8A45CDF710}"/>
              </a:ext>
            </a:extLst>
          </p:cNvPr>
          <p:cNvSpPr/>
          <p:nvPr/>
        </p:nvSpPr>
        <p:spPr>
          <a:xfrm rot="8194738">
            <a:off x="6145190" y="1129169"/>
            <a:ext cx="495944" cy="710171"/>
          </a:xfrm>
          <a:custGeom>
            <a:avLst/>
            <a:gdLst>
              <a:gd name="connsiteX0" fmla="*/ 353833 w 495944"/>
              <a:gd name="connsiteY0" fmla="*/ 710171 h 710171"/>
              <a:gd name="connsiteX1" fmla="*/ 306603 w 495944"/>
              <a:gd name="connsiteY1" fmla="*/ 660727 h 710171"/>
              <a:gd name="connsiteX2" fmla="*/ 4283 w 495944"/>
              <a:gd name="connsiteY2" fmla="*/ 58391 h 710171"/>
              <a:gd name="connsiteX3" fmla="*/ 0 w 495944"/>
              <a:gd name="connsiteY3" fmla="*/ 33567 h 710171"/>
              <a:gd name="connsiteX4" fmla="*/ 203787 w 495944"/>
              <a:gd name="connsiteY4" fmla="*/ 0 h 710171"/>
              <a:gd name="connsiteX5" fmla="*/ 206086 w 495944"/>
              <a:gd name="connsiteY5" fmla="*/ 13325 h 710171"/>
              <a:gd name="connsiteX6" fmla="*/ 463335 w 495944"/>
              <a:gd name="connsiteY6" fmla="*/ 525865 h 710171"/>
              <a:gd name="connsiteX7" fmla="*/ 495944 w 495944"/>
              <a:gd name="connsiteY7" fmla="*/ 560003 h 710171"/>
              <a:gd name="connsiteX8" fmla="*/ 353833 w 495944"/>
              <a:gd name="connsiteY8" fmla="*/ 710171 h 710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944" h="710171">
                <a:moveTo>
                  <a:pt x="353833" y="710171"/>
                </a:moveTo>
                <a:lnTo>
                  <a:pt x="306603" y="660727"/>
                </a:lnTo>
                <a:cubicBezTo>
                  <a:pt x="153563" y="483305"/>
                  <a:pt x="52602" y="275683"/>
                  <a:pt x="4283" y="58391"/>
                </a:cubicBezTo>
                <a:lnTo>
                  <a:pt x="0" y="33567"/>
                </a:lnTo>
                <a:lnTo>
                  <a:pt x="203787" y="0"/>
                </a:lnTo>
                <a:lnTo>
                  <a:pt x="206086" y="13325"/>
                </a:lnTo>
                <a:cubicBezTo>
                  <a:pt x="247200" y="198224"/>
                  <a:pt x="333110" y="374893"/>
                  <a:pt x="463335" y="525865"/>
                </a:cubicBezTo>
                <a:lnTo>
                  <a:pt x="495944" y="560003"/>
                </a:lnTo>
                <a:lnTo>
                  <a:pt x="353833" y="710171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49" name="任意形状 48">
            <a:extLst>
              <a:ext uri="{FF2B5EF4-FFF2-40B4-BE49-F238E27FC236}">
                <a16:creationId xmlns:a16="http://schemas.microsoft.com/office/drawing/2014/main" id="{49B3D60B-19FA-E54E-87E2-C57ACC082216}"/>
              </a:ext>
            </a:extLst>
          </p:cNvPr>
          <p:cNvSpPr/>
          <p:nvPr/>
        </p:nvSpPr>
        <p:spPr>
          <a:xfrm rot="8194738">
            <a:off x="6845116" y="1657062"/>
            <a:ext cx="496157" cy="1049978"/>
          </a:xfrm>
          <a:custGeom>
            <a:avLst/>
            <a:gdLst>
              <a:gd name="connsiteX0" fmla="*/ 7902 w 496157"/>
              <a:gd name="connsiteY0" fmla="*/ 1049978 h 1049978"/>
              <a:gd name="connsiteX1" fmla="*/ 529 w 496157"/>
              <a:gd name="connsiteY1" fmla="*/ 952211 h 1049978"/>
              <a:gd name="connsiteX2" fmla="*/ 287286 w 496157"/>
              <a:gd name="connsiteY2" fmla="*/ 68658 h 1049978"/>
              <a:gd name="connsiteX3" fmla="*/ 345988 w 496157"/>
              <a:gd name="connsiteY3" fmla="*/ 0 h 1049978"/>
              <a:gd name="connsiteX4" fmla="*/ 496157 w 496157"/>
              <a:gd name="connsiteY4" fmla="*/ 142112 h 1049978"/>
              <a:gd name="connsiteX5" fmla="*/ 451209 w 496157"/>
              <a:gd name="connsiteY5" fmla="*/ 194682 h 1049978"/>
              <a:gd name="connsiteX6" fmla="*/ 207202 w 496157"/>
              <a:gd name="connsiteY6" fmla="*/ 946514 h 1049978"/>
              <a:gd name="connsiteX7" fmla="*/ 212463 w 496157"/>
              <a:gd name="connsiteY7" fmla="*/ 1016283 h 1049978"/>
              <a:gd name="connsiteX8" fmla="*/ 7902 w 496157"/>
              <a:gd name="connsiteY8" fmla="*/ 1049978 h 104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6157" h="1049978">
                <a:moveTo>
                  <a:pt x="7902" y="1049978"/>
                </a:moveTo>
                <a:lnTo>
                  <a:pt x="529" y="952211"/>
                </a:lnTo>
                <a:cubicBezTo>
                  <a:pt x="-8029" y="641771"/>
                  <a:pt x="87039" y="328475"/>
                  <a:pt x="287286" y="68658"/>
                </a:cubicBezTo>
                <a:lnTo>
                  <a:pt x="345988" y="0"/>
                </a:lnTo>
                <a:lnTo>
                  <a:pt x="496157" y="142112"/>
                </a:lnTo>
                <a:lnTo>
                  <a:pt x="451209" y="194682"/>
                </a:lnTo>
                <a:cubicBezTo>
                  <a:pt x="280816" y="415765"/>
                  <a:pt x="199921" y="682355"/>
                  <a:pt x="207202" y="946514"/>
                </a:cubicBezTo>
                <a:lnTo>
                  <a:pt x="212463" y="1016283"/>
                </a:lnTo>
                <a:lnTo>
                  <a:pt x="7902" y="1049978"/>
                </a:lnTo>
                <a:close/>
              </a:path>
            </a:pathLst>
          </a:cu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47" name="任意形状 46">
            <a:extLst>
              <a:ext uri="{FF2B5EF4-FFF2-40B4-BE49-F238E27FC236}">
                <a16:creationId xmlns:a16="http://schemas.microsoft.com/office/drawing/2014/main" id="{6CE6E6D7-C74F-C149-847B-0A1EE697E2A2}"/>
              </a:ext>
            </a:extLst>
          </p:cNvPr>
          <p:cNvSpPr/>
          <p:nvPr/>
        </p:nvSpPr>
        <p:spPr>
          <a:xfrm rot="8194738">
            <a:off x="4402902" y="1957207"/>
            <a:ext cx="909180" cy="537800"/>
          </a:xfrm>
          <a:custGeom>
            <a:avLst/>
            <a:gdLst>
              <a:gd name="connsiteX0" fmla="*/ 0 w 909180"/>
              <a:gd name="connsiteY0" fmla="*/ 537800 h 537800"/>
              <a:gd name="connsiteX1" fmla="*/ 0 w 909180"/>
              <a:gd name="connsiteY1" fmla="*/ 330699 h 537800"/>
              <a:gd name="connsiteX2" fmla="*/ 84673 w 909180"/>
              <a:gd name="connsiteY2" fmla="*/ 324314 h 537800"/>
              <a:gd name="connsiteX3" fmla="*/ 708998 w 909180"/>
              <a:gd name="connsiteY3" fmla="*/ 47775 h 537800"/>
              <a:gd name="connsiteX4" fmla="*/ 759013 w 909180"/>
              <a:gd name="connsiteY4" fmla="*/ 0 h 537800"/>
              <a:gd name="connsiteX5" fmla="*/ 909180 w 909180"/>
              <a:gd name="connsiteY5" fmla="*/ 142111 h 537800"/>
              <a:gd name="connsiteX6" fmla="*/ 843861 w 909180"/>
              <a:gd name="connsiteY6" fmla="*/ 204506 h 537800"/>
              <a:gd name="connsiteX7" fmla="*/ 110153 w 909180"/>
              <a:gd name="connsiteY7" fmla="*/ 529494 h 537800"/>
              <a:gd name="connsiteX8" fmla="*/ 0 w 909180"/>
              <a:gd name="connsiteY8" fmla="*/ 537800 h 53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9180" h="537800">
                <a:moveTo>
                  <a:pt x="0" y="537800"/>
                </a:moveTo>
                <a:lnTo>
                  <a:pt x="0" y="330699"/>
                </a:lnTo>
                <a:lnTo>
                  <a:pt x="84673" y="324314"/>
                </a:lnTo>
                <a:cubicBezTo>
                  <a:pt x="309661" y="296501"/>
                  <a:pt x="527833" y="204045"/>
                  <a:pt x="708998" y="47775"/>
                </a:cubicBezTo>
                <a:lnTo>
                  <a:pt x="759013" y="0"/>
                </a:lnTo>
                <a:lnTo>
                  <a:pt x="909180" y="142111"/>
                </a:lnTo>
                <a:lnTo>
                  <a:pt x="843861" y="204506"/>
                </a:lnTo>
                <a:cubicBezTo>
                  <a:pt x="630954" y="388154"/>
                  <a:pt x="374559" y="496809"/>
                  <a:pt x="110153" y="529494"/>
                </a:cubicBezTo>
                <a:lnTo>
                  <a:pt x="0" y="5378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4" name="任意形状 33">
            <a:extLst>
              <a:ext uri="{FF2B5EF4-FFF2-40B4-BE49-F238E27FC236}">
                <a16:creationId xmlns:a16="http://schemas.microsoft.com/office/drawing/2014/main" id="{F45B668F-0CBC-C24F-98B8-20942BE4D2A4}"/>
              </a:ext>
            </a:extLst>
          </p:cNvPr>
          <p:cNvSpPr/>
          <p:nvPr/>
        </p:nvSpPr>
        <p:spPr>
          <a:xfrm rot="8194738">
            <a:off x="4684827" y="2692656"/>
            <a:ext cx="466404" cy="1052056"/>
          </a:xfrm>
          <a:custGeom>
            <a:avLst/>
            <a:gdLst>
              <a:gd name="connsiteX0" fmla="*/ 150167 w 466404"/>
              <a:gd name="connsiteY0" fmla="*/ 1052056 h 1052056"/>
              <a:gd name="connsiteX1" fmla="*/ 0 w 466404"/>
              <a:gd name="connsiteY1" fmla="*/ 909946 h 1052056"/>
              <a:gd name="connsiteX2" fmla="*/ 15196 w 466404"/>
              <a:gd name="connsiteY2" fmla="*/ 892173 h 1052056"/>
              <a:gd name="connsiteX3" fmla="*/ 259203 w 466404"/>
              <a:gd name="connsiteY3" fmla="*/ 140341 h 1052056"/>
              <a:gd name="connsiteX4" fmla="*/ 251158 w 466404"/>
              <a:gd name="connsiteY4" fmla="*/ 33665 h 1052056"/>
              <a:gd name="connsiteX5" fmla="*/ 455533 w 466404"/>
              <a:gd name="connsiteY5" fmla="*/ 0 h 1052056"/>
              <a:gd name="connsiteX6" fmla="*/ 455867 w 466404"/>
              <a:gd name="connsiteY6" fmla="*/ 1936 h 1052056"/>
              <a:gd name="connsiteX7" fmla="*/ 179118 w 466404"/>
              <a:gd name="connsiteY7" fmla="*/ 1018196 h 1052056"/>
              <a:gd name="connsiteX8" fmla="*/ 150167 w 466404"/>
              <a:gd name="connsiteY8" fmla="*/ 1052056 h 105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6404" h="1052056">
                <a:moveTo>
                  <a:pt x="150167" y="1052056"/>
                </a:moveTo>
                <a:lnTo>
                  <a:pt x="0" y="909946"/>
                </a:lnTo>
                <a:lnTo>
                  <a:pt x="15196" y="892173"/>
                </a:lnTo>
                <a:cubicBezTo>
                  <a:pt x="185589" y="671090"/>
                  <a:pt x="266484" y="404500"/>
                  <a:pt x="259203" y="140341"/>
                </a:cubicBezTo>
                <a:lnTo>
                  <a:pt x="251158" y="33665"/>
                </a:lnTo>
                <a:lnTo>
                  <a:pt x="455533" y="0"/>
                </a:lnTo>
                <a:lnTo>
                  <a:pt x="455867" y="1936"/>
                </a:lnTo>
                <a:cubicBezTo>
                  <a:pt x="499448" y="354478"/>
                  <a:pt x="407971" y="721263"/>
                  <a:pt x="179118" y="1018196"/>
                </a:cubicBezTo>
                <a:lnTo>
                  <a:pt x="150167" y="1052056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0" name="任意形状 29">
            <a:extLst>
              <a:ext uri="{FF2B5EF4-FFF2-40B4-BE49-F238E27FC236}">
                <a16:creationId xmlns:a16="http://schemas.microsoft.com/office/drawing/2014/main" id="{029EF34D-6F9B-6A48-A87B-2BC17056D285}"/>
              </a:ext>
            </a:extLst>
          </p:cNvPr>
          <p:cNvSpPr/>
          <p:nvPr/>
        </p:nvSpPr>
        <p:spPr>
          <a:xfrm rot="8194738">
            <a:off x="6697704" y="2909344"/>
            <a:ext cx="879666" cy="506449"/>
          </a:xfrm>
          <a:custGeom>
            <a:avLst/>
            <a:gdLst>
              <a:gd name="connsiteX0" fmla="*/ 150168 w 879666"/>
              <a:gd name="connsiteY0" fmla="*/ 506449 h 506449"/>
              <a:gd name="connsiteX1" fmla="*/ 0 w 879666"/>
              <a:gd name="connsiteY1" fmla="*/ 364338 h 506449"/>
              <a:gd name="connsiteX2" fmla="*/ 32214 w 879666"/>
              <a:gd name="connsiteY2" fmla="*/ 333565 h 506449"/>
              <a:gd name="connsiteX3" fmla="*/ 765922 w 879666"/>
              <a:gd name="connsiteY3" fmla="*/ 8578 h 506449"/>
              <a:gd name="connsiteX4" fmla="*/ 879666 w 879666"/>
              <a:gd name="connsiteY4" fmla="*/ 0 h 506449"/>
              <a:gd name="connsiteX5" fmla="*/ 879666 w 879666"/>
              <a:gd name="connsiteY5" fmla="*/ 207103 h 506449"/>
              <a:gd name="connsiteX6" fmla="*/ 791403 w 879666"/>
              <a:gd name="connsiteY6" fmla="*/ 213759 h 506449"/>
              <a:gd name="connsiteX7" fmla="*/ 167077 w 879666"/>
              <a:gd name="connsiteY7" fmla="*/ 490298 h 506449"/>
              <a:gd name="connsiteX8" fmla="*/ 150168 w 879666"/>
              <a:gd name="connsiteY8" fmla="*/ 506449 h 50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666" h="506449">
                <a:moveTo>
                  <a:pt x="150168" y="506449"/>
                </a:moveTo>
                <a:lnTo>
                  <a:pt x="0" y="364338"/>
                </a:lnTo>
                <a:lnTo>
                  <a:pt x="32214" y="333565"/>
                </a:lnTo>
                <a:cubicBezTo>
                  <a:pt x="245120" y="149918"/>
                  <a:pt x="501515" y="41263"/>
                  <a:pt x="765922" y="8578"/>
                </a:cubicBezTo>
                <a:lnTo>
                  <a:pt x="879666" y="0"/>
                </a:lnTo>
                <a:lnTo>
                  <a:pt x="879666" y="207103"/>
                </a:lnTo>
                <a:lnTo>
                  <a:pt x="791403" y="213759"/>
                </a:lnTo>
                <a:cubicBezTo>
                  <a:pt x="566415" y="241572"/>
                  <a:pt x="348243" y="334028"/>
                  <a:pt x="167077" y="490298"/>
                </a:cubicBezTo>
                <a:lnTo>
                  <a:pt x="150168" y="506449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8" name="任意形状 27">
            <a:extLst>
              <a:ext uri="{FF2B5EF4-FFF2-40B4-BE49-F238E27FC236}">
                <a16:creationId xmlns:a16="http://schemas.microsoft.com/office/drawing/2014/main" id="{E08270D9-F7B2-A146-9F88-38DC77DFB963}"/>
              </a:ext>
            </a:extLst>
          </p:cNvPr>
          <p:cNvSpPr/>
          <p:nvPr/>
        </p:nvSpPr>
        <p:spPr>
          <a:xfrm rot="8194738">
            <a:off x="6019261" y="3603202"/>
            <a:ext cx="836542" cy="479365"/>
          </a:xfrm>
          <a:custGeom>
            <a:avLst/>
            <a:gdLst>
              <a:gd name="connsiteX0" fmla="*/ 0 w 836542"/>
              <a:gd name="connsiteY0" fmla="*/ 206559 h 479365"/>
              <a:gd name="connsiteX1" fmla="*/ 0 w 836542"/>
              <a:gd name="connsiteY1" fmla="*/ 0 h 479365"/>
              <a:gd name="connsiteX2" fmla="*/ 34074 w 836542"/>
              <a:gd name="connsiteY2" fmla="*/ 687 h 479365"/>
              <a:gd name="connsiteX3" fmla="*/ 784571 w 836542"/>
              <a:gd name="connsiteY3" fmla="*/ 284762 h 479365"/>
              <a:gd name="connsiteX4" fmla="*/ 836542 w 836542"/>
              <a:gd name="connsiteY4" fmla="*/ 329197 h 479365"/>
              <a:gd name="connsiteX5" fmla="*/ 694431 w 836542"/>
              <a:gd name="connsiteY5" fmla="*/ 479365 h 479365"/>
              <a:gd name="connsiteX6" fmla="*/ 658548 w 836542"/>
              <a:gd name="connsiteY6" fmla="*/ 448686 h 479365"/>
              <a:gd name="connsiteX7" fmla="*/ 19936 w 836542"/>
              <a:gd name="connsiteY7" fmla="*/ 206961 h 479365"/>
              <a:gd name="connsiteX8" fmla="*/ 0 w 836542"/>
              <a:gd name="connsiteY8" fmla="*/ 206559 h 47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542" h="479365">
                <a:moveTo>
                  <a:pt x="0" y="206559"/>
                </a:moveTo>
                <a:lnTo>
                  <a:pt x="0" y="0"/>
                </a:lnTo>
                <a:lnTo>
                  <a:pt x="34074" y="687"/>
                </a:lnTo>
                <a:cubicBezTo>
                  <a:pt x="299880" y="18756"/>
                  <a:pt x="561871" y="113122"/>
                  <a:pt x="784571" y="284762"/>
                </a:cubicBezTo>
                <a:lnTo>
                  <a:pt x="836542" y="329197"/>
                </a:lnTo>
                <a:lnTo>
                  <a:pt x="694431" y="479365"/>
                </a:lnTo>
                <a:lnTo>
                  <a:pt x="658548" y="448686"/>
                </a:lnTo>
                <a:cubicBezTo>
                  <a:pt x="469049" y="302634"/>
                  <a:pt x="246115" y="222336"/>
                  <a:pt x="19936" y="206961"/>
                </a:cubicBezTo>
                <a:lnTo>
                  <a:pt x="0" y="206559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6" name="任意形状 25">
            <a:extLst>
              <a:ext uri="{FF2B5EF4-FFF2-40B4-BE49-F238E27FC236}">
                <a16:creationId xmlns:a16="http://schemas.microsoft.com/office/drawing/2014/main" id="{59681F5F-D683-384C-99AA-9A15FA4E7E88}"/>
              </a:ext>
            </a:extLst>
          </p:cNvPr>
          <p:cNvSpPr/>
          <p:nvPr/>
        </p:nvSpPr>
        <p:spPr>
          <a:xfrm rot="8194738">
            <a:off x="5380849" y="3540854"/>
            <a:ext cx="514834" cy="701709"/>
          </a:xfrm>
          <a:custGeom>
            <a:avLst/>
            <a:gdLst>
              <a:gd name="connsiteX0" fmla="*/ 309937 w 514834"/>
              <a:gd name="connsiteY0" fmla="*/ 701709 h 701709"/>
              <a:gd name="connsiteX1" fmla="*/ 286091 w 514834"/>
              <a:gd name="connsiteY1" fmla="*/ 614537 h 701709"/>
              <a:gd name="connsiteX2" fmla="*/ 58882 w 514834"/>
              <a:gd name="connsiteY2" fmla="*/ 211810 h 701709"/>
              <a:gd name="connsiteX3" fmla="*/ 0 w 514834"/>
              <a:gd name="connsiteY3" fmla="*/ 150168 h 701709"/>
              <a:gd name="connsiteX4" fmla="*/ 142111 w 514834"/>
              <a:gd name="connsiteY4" fmla="*/ 0 h 701709"/>
              <a:gd name="connsiteX5" fmla="*/ 215613 w 514834"/>
              <a:gd name="connsiteY5" fmla="*/ 76946 h 701709"/>
              <a:gd name="connsiteX6" fmla="*/ 482628 w 514834"/>
              <a:gd name="connsiteY6" fmla="*/ 550232 h 701709"/>
              <a:gd name="connsiteX7" fmla="*/ 514834 w 514834"/>
              <a:gd name="connsiteY7" fmla="*/ 667959 h 701709"/>
              <a:gd name="connsiteX8" fmla="*/ 309937 w 514834"/>
              <a:gd name="connsiteY8" fmla="*/ 701709 h 701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834" h="701709">
                <a:moveTo>
                  <a:pt x="309937" y="701709"/>
                </a:moveTo>
                <a:lnTo>
                  <a:pt x="286091" y="614537"/>
                </a:lnTo>
                <a:cubicBezTo>
                  <a:pt x="238880" y="469812"/>
                  <a:pt x="163061" y="332587"/>
                  <a:pt x="58882" y="211810"/>
                </a:cubicBezTo>
                <a:lnTo>
                  <a:pt x="0" y="150168"/>
                </a:lnTo>
                <a:lnTo>
                  <a:pt x="142111" y="0"/>
                </a:lnTo>
                <a:lnTo>
                  <a:pt x="215613" y="76946"/>
                </a:lnTo>
                <a:cubicBezTo>
                  <a:pt x="338044" y="218884"/>
                  <a:pt x="427146" y="380150"/>
                  <a:pt x="482628" y="550232"/>
                </a:cubicBezTo>
                <a:lnTo>
                  <a:pt x="514834" y="667959"/>
                </a:lnTo>
                <a:lnTo>
                  <a:pt x="309937" y="70170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E81A16CD-FE6F-7543-90BE-74ED4A4F6FE6}"/>
              </a:ext>
            </a:extLst>
          </p:cNvPr>
          <p:cNvSpPr txBox="1"/>
          <p:nvPr/>
        </p:nvSpPr>
        <p:spPr>
          <a:xfrm>
            <a:off x="5764779" y="2491658"/>
            <a:ext cx="478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SQ</a:t>
            </a:r>
            <a:endParaRPr kumimoji="1" lang="zh-CN" altLang="en-US" dirty="0"/>
          </a:p>
        </p:txBody>
      </p:sp>
      <p:sp>
        <p:nvSpPr>
          <p:cNvPr id="90" name="任意形状 89">
            <a:extLst>
              <a:ext uri="{FF2B5EF4-FFF2-40B4-BE49-F238E27FC236}">
                <a16:creationId xmlns:a16="http://schemas.microsoft.com/office/drawing/2014/main" id="{3633EADB-817E-4D4E-AC27-DD9F8280C24E}"/>
              </a:ext>
            </a:extLst>
          </p:cNvPr>
          <p:cNvSpPr/>
          <p:nvPr/>
        </p:nvSpPr>
        <p:spPr>
          <a:xfrm rot="8194738">
            <a:off x="9106612" y="1250761"/>
            <a:ext cx="869042" cy="504153"/>
          </a:xfrm>
          <a:custGeom>
            <a:avLst/>
            <a:gdLst>
              <a:gd name="connsiteX0" fmla="*/ 0 w 869042"/>
              <a:gd name="connsiteY0" fmla="*/ 150168 h 504153"/>
              <a:gd name="connsiteX1" fmla="*/ 142112 w 869042"/>
              <a:gd name="connsiteY1" fmla="*/ 0 h 504153"/>
              <a:gd name="connsiteX2" fmla="*/ 206904 w 869042"/>
              <a:gd name="connsiteY2" fmla="*/ 55396 h 504153"/>
              <a:gd name="connsiteX3" fmla="*/ 845516 w 869042"/>
              <a:gd name="connsiteY3" fmla="*/ 297122 h 504153"/>
              <a:gd name="connsiteX4" fmla="*/ 869042 w 869042"/>
              <a:gd name="connsiteY4" fmla="*/ 297596 h 504153"/>
              <a:gd name="connsiteX5" fmla="*/ 869042 w 869042"/>
              <a:gd name="connsiteY5" fmla="*/ 504153 h 504153"/>
              <a:gd name="connsiteX6" fmla="*/ 831376 w 869042"/>
              <a:gd name="connsiteY6" fmla="*/ 503394 h 504153"/>
              <a:gd name="connsiteX7" fmla="*/ 80879 w 869042"/>
              <a:gd name="connsiteY7" fmla="*/ 219318 h 504153"/>
              <a:gd name="connsiteX8" fmla="*/ 0 w 869042"/>
              <a:gd name="connsiteY8" fmla="*/ 150168 h 504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042" h="504153">
                <a:moveTo>
                  <a:pt x="0" y="150168"/>
                </a:moveTo>
                <a:lnTo>
                  <a:pt x="142112" y="0"/>
                </a:lnTo>
                <a:lnTo>
                  <a:pt x="206904" y="55396"/>
                </a:lnTo>
                <a:cubicBezTo>
                  <a:pt x="396403" y="201448"/>
                  <a:pt x="619337" y="281746"/>
                  <a:pt x="845516" y="297122"/>
                </a:cubicBezTo>
                <a:lnTo>
                  <a:pt x="869042" y="297596"/>
                </a:lnTo>
                <a:lnTo>
                  <a:pt x="869042" y="504153"/>
                </a:lnTo>
                <a:lnTo>
                  <a:pt x="831376" y="503394"/>
                </a:lnTo>
                <a:cubicBezTo>
                  <a:pt x="565571" y="485324"/>
                  <a:pt x="303579" y="390958"/>
                  <a:pt x="80879" y="219318"/>
                </a:cubicBezTo>
                <a:lnTo>
                  <a:pt x="0" y="15016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1" name="任意形状 90">
            <a:extLst>
              <a:ext uri="{FF2B5EF4-FFF2-40B4-BE49-F238E27FC236}">
                <a16:creationId xmlns:a16="http://schemas.microsoft.com/office/drawing/2014/main" id="{90E6E37A-A1D2-4D4D-815C-DFA94D248E3D}"/>
              </a:ext>
            </a:extLst>
          </p:cNvPr>
          <p:cNvSpPr/>
          <p:nvPr/>
        </p:nvSpPr>
        <p:spPr>
          <a:xfrm rot="8194738">
            <a:off x="10108796" y="1110162"/>
            <a:ext cx="495944" cy="710171"/>
          </a:xfrm>
          <a:custGeom>
            <a:avLst/>
            <a:gdLst>
              <a:gd name="connsiteX0" fmla="*/ 353833 w 495944"/>
              <a:gd name="connsiteY0" fmla="*/ 710171 h 710171"/>
              <a:gd name="connsiteX1" fmla="*/ 306603 w 495944"/>
              <a:gd name="connsiteY1" fmla="*/ 660727 h 710171"/>
              <a:gd name="connsiteX2" fmla="*/ 4283 w 495944"/>
              <a:gd name="connsiteY2" fmla="*/ 58391 h 710171"/>
              <a:gd name="connsiteX3" fmla="*/ 0 w 495944"/>
              <a:gd name="connsiteY3" fmla="*/ 33567 h 710171"/>
              <a:gd name="connsiteX4" fmla="*/ 203787 w 495944"/>
              <a:gd name="connsiteY4" fmla="*/ 0 h 710171"/>
              <a:gd name="connsiteX5" fmla="*/ 206086 w 495944"/>
              <a:gd name="connsiteY5" fmla="*/ 13325 h 710171"/>
              <a:gd name="connsiteX6" fmla="*/ 463335 w 495944"/>
              <a:gd name="connsiteY6" fmla="*/ 525865 h 710171"/>
              <a:gd name="connsiteX7" fmla="*/ 495944 w 495944"/>
              <a:gd name="connsiteY7" fmla="*/ 560003 h 710171"/>
              <a:gd name="connsiteX8" fmla="*/ 353833 w 495944"/>
              <a:gd name="connsiteY8" fmla="*/ 710171 h 710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944" h="710171">
                <a:moveTo>
                  <a:pt x="353833" y="710171"/>
                </a:moveTo>
                <a:lnTo>
                  <a:pt x="306603" y="660727"/>
                </a:lnTo>
                <a:cubicBezTo>
                  <a:pt x="153563" y="483305"/>
                  <a:pt x="52602" y="275683"/>
                  <a:pt x="4283" y="58391"/>
                </a:cubicBezTo>
                <a:lnTo>
                  <a:pt x="0" y="33567"/>
                </a:lnTo>
                <a:lnTo>
                  <a:pt x="203787" y="0"/>
                </a:lnTo>
                <a:lnTo>
                  <a:pt x="206086" y="13325"/>
                </a:lnTo>
                <a:cubicBezTo>
                  <a:pt x="247200" y="198224"/>
                  <a:pt x="333110" y="374893"/>
                  <a:pt x="463335" y="525865"/>
                </a:cubicBezTo>
                <a:lnTo>
                  <a:pt x="495944" y="560003"/>
                </a:lnTo>
                <a:lnTo>
                  <a:pt x="353833" y="710171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2" name="任意形状 91">
            <a:extLst>
              <a:ext uri="{FF2B5EF4-FFF2-40B4-BE49-F238E27FC236}">
                <a16:creationId xmlns:a16="http://schemas.microsoft.com/office/drawing/2014/main" id="{A9F21705-10EB-8449-ABD6-1ED565323301}"/>
              </a:ext>
            </a:extLst>
          </p:cNvPr>
          <p:cNvSpPr/>
          <p:nvPr/>
        </p:nvSpPr>
        <p:spPr>
          <a:xfrm rot="8194738">
            <a:off x="10808722" y="1638055"/>
            <a:ext cx="496157" cy="1049978"/>
          </a:xfrm>
          <a:custGeom>
            <a:avLst/>
            <a:gdLst>
              <a:gd name="connsiteX0" fmla="*/ 7902 w 496157"/>
              <a:gd name="connsiteY0" fmla="*/ 1049978 h 1049978"/>
              <a:gd name="connsiteX1" fmla="*/ 529 w 496157"/>
              <a:gd name="connsiteY1" fmla="*/ 952211 h 1049978"/>
              <a:gd name="connsiteX2" fmla="*/ 287286 w 496157"/>
              <a:gd name="connsiteY2" fmla="*/ 68658 h 1049978"/>
              <a:gd name="connsiteX3" fmla="*/ 345988 w 496157"/>
              <a:gd name="connsiteY3" fmla="*/ 0 h 1049978"/>
              <a:gd name="connsiteX4" fmla="*/ 496157 w 496157"/>
              <a:gd name="connsiteY4" fmla="*/ 142112 h 1049978"/>
              <a:gd name="connsiteX5" fmla="*/ 451209 w 496157"/>
              <a:gd name="connsiteY5" fmla="*/ 194682 h 1049978"/>
              <a:gd name="connsiteX6" fmla="*/ 207202 w 496157"/>
              <a:gd name="connsiteY6" fmla="*/ 946514 h 1049978"/>
              <a:gd name="connsiteX7" fmla="*/ 212463 w 496157"/>
              <a:gd name="connsiteY7" fmla="*/ 1016283 h 1049978"/>
              <a:gd name="connsiteX8" fmla="*/ 7902 w 496157"/>
              <a:gd name="connsiteY8" fmla="*/ 1049978 h 104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6157" h="1049978">
                <a:moveTo>
                  <a:pt x="7902" y="1049978"/>
                </a:moveTo>
                <a:lnTo>
                  <a:pt x="529" y="952211"/>
                </a:lnTo>
                <a:cubicBezTo>
                  <a:pt x="-8029" y="641771"/>
                  <a:pt x="87039" y="328475"/>
                  <a:pt x="287286" y="68658"/>
                </a:cubicBezTo>
                <a:lnTo>
                  <a:pt x="345988" y="0"/>
                </a:lnTo>
                <a:lnTo>
                  <a:pt x="496157" y="142112"/>
                </a:lnTo>
                <a:lnTo>
                  <a:pt x="451209" y="194682"/>
                </a:lnTo>
                <a:cubicBezTo>
                  <a:pt x="280816" y="415765"/>
                  <a:pt x="199921" y="682355"/>
                  <a:pt x="207202" y="946514"/>
                </a:cubicBezTo>
                <a:lnTo>
                  <a:pt x="212463" y="1016283"/>
                </a:lnTo>
                <a:lnTo>
                  <a:pt x="7902" y="104997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3" name="任意形状 92">
            <a:extLst>
              <a:ext uri="{FF2B5EF4-FFF2-40B4-BE49-F238E27FC236}">
                <a16:creationId xmlns:a16="http://schemas.microsoft.com/office/drawing/2014/main" id="{5807A5E4-77D5-7C48-A952-967CB564E7FC}"/>
              </a:ext>
            </a:extLst>
          </p:cNvPr>
          <p:cNvSpPr/>
          <p:nvPr/>
        </p:nvSpPr>
        <p:spPr>
          <a:xfrm rot="8194738">
            <a:off x="8366508" y="1938200"/>
            <a:ext cx="909180" cy="537800"/>
          </a:xfrm>
          <a:custGeom>
            <a:avLst/>
            <a:gdLst>
              <a:gd name="connsiteX0" fmla="*/ 0 w 909180"/>
              <a:gd name="connsiteY0" fmla="*/ 537800 h 537800"/>
              <a:gd name="connsiteX1" fmla="*/ 0 w 909180"/>
              <a:gd name="connsiteY1" fmla="*/ 330699 h 537800"/>
              <a:gd name="connsiteX2" fmla="*/ 84673 w 909180"/>
              <a:gd name="connsiteY2" fmla="*/ 324314 h 537800"/>
              <a:gd name="connsiteX3" fmla="*/ 708998 w 909180"/>
              <a:gd name="connsiteY3" fmla="*/ 47775 h 537800"/>
              <a:gd name="connsiteX4" fmla="*/ 759013 w 909180"/>
              <a:gd name="connsiteY4" fmla="*/ 0 h 537800"/>
              <a:gd name="connsiteX5" fmla="*/ 909180 w 909180"/>
              <a:gd name="connsiteY5" fmla="*/ 142111 h 537800"/>
              <a:gd name="connsiteX6" fmla="*/ 843861 w 909180"/>
              <a:gd name="connsiteY6" fmla="*/ 204506 h 537800"/>
              <a:gd name="connsiteX7" fmla="*/ 110153 w 909180"/>
              <a:gd name="connsiteY7" fmla="*/ 529494 h 537800"/>
              <a:gd name="connsiteX8" fmla="*/ 0 w 909180"/>
              <a:gd name="connsiteY8" fmla="*/ 537800 h 53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9180" h="537800">
                <a:moveTo>
                  <a:pt x="0" y="537800"/>
                </a:moveTo>
                <a:lnTo>
                  <a:pt x="0" y="330699"/>
                </a:lnTo>
                <a:lnTo>
                  <a:pt x="84673" y="324314"/>
                </a:lnTo>
                <a:cubicBezTo>
                  <a:pt x="309661" y="296501"/>
                  <a:pt x="527833" y="204045"/>
                  <a:pt x="708998" y="47775"/>
                </a:cubicBezTo>
                <a:lnTo>
                  <a:pt x="759013" y="0"/>
                </a:lnTo>
                <a:lnTo>
                  <a:pt x="909180" y="142111"/>
                </a:lnTo>
                <a:lnTo>
                  <a:pt x="843861" y="204506"/>
                </a:lnTo>
                <a:cubicBezTo>
                  <a:pt x="630954" y="388154"/>
                  <a:pt x="374559" y="496809"/>
                  <a:pt x="110153" y="529494"/>
                </a:cubicBezTo>
                <a:lnTo>
                  <a:pt x="0" y="5378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4" name="任意形状 93">
            <a:extLst>
              <a:ext uri="{FF2B5EF4-FFF2-40B4-BE49-F238E27FC236}">
                <a16:creationId xmlns:a16="http://schemas.microsoft.com/office/drawing/2014/main" id="{831A1A2B-3EA0-0840-B07C-48558B4F17D6}"/>
              </a:ext>
            </a:extLst>
          </p:cNvPr>
          <p:cNvSpPr/>
          <p:nvPr/>
        </p:nvSpPr>
        <p:spPr>
          <a:xfrm rot="8194738">
            <a:off x="8648433" y="2673649"/>
            <a:ext cx="466404" cy="1052056"/>
          </a:xfrm>
          <a:custGeom>
            <a:avLst/>
            <a:gdLst>
              <a:gd name="connsiteX0" fmla="*/ 150167 w 466404"/>
              <a:gd name="connsiteY0" fmla="*/ 1052056 h 1052056"/>
              <a:gd name="connsiteX1" fmla="*/ 0 w 466404"/>
              <a:gd name="connsiteY1" fmla="*/ 909946 h 1052056"/>
              <a:gd name="connsiteX2" fmla="*/ 15196 w 466404"/>
              <a:gd name="connsiteY2" fmla="*/ 892173 h 1052056"/>
              <a:gd name="connsiteX3" fmla="*/ 259203 w 466404"/>
              <a:gd name="connsiteY3" fmla="*/ 140341 h 1052056"/>
              <a:gd name="connsiteX4" fmla="*/ 251158 w 466404"/>
              <a:gd name="connsiteY4" fmla="*/ 33665 h 1052056"/>
              <a:gd name="connsiteX5" fmla="*/ 455533 w 466404"/>
              <a:gd name="connsiteY5" fmla="*/ 0 h 1052056"/>
              <a:gd name="connsiteX6" fmla="*/ 455867 w 466404"/>
              <a:gd name="connsiteY6" fmla="*/ 1936 h 1052056"/>
              <a:gd name="connsiteX7" fmla="*/ 179118 w 466404"/>
              <a:gd name="connsiteY7" fmla="*/ 1018196 h 1052056"/>
              <a:gd name="connsiteX8" fmla="*/ 150167 w 466404"/>
              <a:gd name="connsiteY8" fmla="*/ 1052056 h 105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6404" h="1052056">
                <a:moveTo>
                  <a:pt x="150167" y="1052056"/>
                </a:moveTo>
                <a:lnTo>
                  <a:pt x="0" y="909946"/>
                </a:lnTo>
                <a:lnTo>
                  <a:pt x="15196" y="892173"/>
                </a:lnTo>
                <a:cubicBezTo>
                  <a:pt x="185589" y="671090"/>
                  <a:pt x="266484" y="404500"/>
                  <a:pt x="259203" y="140341"/>
                </a:cubicBezTo>
                <a:lnTo>
                  <a:pt x="251158" y="33665"/>
                </a:lnTo>
                <a:lnTo>
                  <a:pt x="455533" y="0"/>
                </a:lnTo>
                <a:lnTo>
                  <a:pt x="455867" y="1936"/>
                </a:lnTo>
                <a:cubicBezTo>
                  <a:pt x="499448" y="354478"/>
                  <a:pt x="407971" y="721263"/>
                  <a:pt x="179118" y="1018196"/>
                </a:cubicBezTo>
                <a:lnTo>
                  <a:pt x="150167" y="1052056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5" name="任意形状 94">
            <a:extLst>
              <a:ext uri="{FF2B5EF4-FFF2-40B4-BE49-F238E27FC236}">
                <a16:creationId xmlns:a16="http://schemas.microsoft.com/office/drawing/2014/main" id="{AC7F961C-029C-AD4A-B2B2-21D6D74B8088}"/>
              </a:ext>
            </a:extLst>
          </p:cNvPr>
          <p:cNvSpPr/>
          <p:nvPr/>
        </p:nvSpPr>
        <p:spPr>
          <a:xfrm rot="8194738">
            <a:off x="10661310" y="2890337"/>
            <a:ext cx="879666" cy="506449"/>
          </a:xfrm>
          <a:custGeom>
            <a:avLst/>
            <a:gdLst>
              <a:gd name="connsiteX0" fmla="*/ 150168 w 879666"/>
              <a:gd name="connsiteY0" fmla="*/ 506449 h 506449"/>
              <a:gd name="connsiteX1" fmla="*/ 0 w 879666"/>
              <a:gd name="connsiteY1" fmla="*/ 364338 h 506449"/>
              <a:gd name="connsiteX2" fmla="*/ 32214 w 879666"/>
              <a:gd name="connsiteY2" fmla="*/ 333565 h 506449"/>
              <a:gd name="connsiteX3" fmla="*/ 765922 w 879666"/>
              <a:gd name="connsiteY3" fmla="*/ 8578 h 506449"/>
              <a:gd name="connsiteX4" fmla="*/ 879666 w 879666"/>
              <a:gd name="connsiteY4" fmla="*/ 0 h 506449"/>
              <a:gd name="connsiteX5" fmla="*/ 879666 w 879666"/>
              <a:gd name="connsiteY5" fmla="*/ 207103 h 506449"/>
              <a:gd name="connsiteX6" fmla="*/ 791403 w 879666"/>
              <a:gd name="connsiteY6" fmla="*/ 213759 h 506449"/>
              <a:gd name="connsiteX7" fmla="*/ 167077 w 879666"/>
              <a:gd name="connsiteY7" fmla="*/ 490298 h 506449"/>
              <a:gd name="connsiteX8" fmla="*/ 150168 w 879666"/>
              <a:gd name="connsiteY8" fmla="*/ 506449 h 50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666" h="506449">
                <a:moveTo>
                  <a:pt x="150168" y="506449"/>
                </a:moveTo>
                <a:lnTo>
                  <a:pt x="0" y="364338"/>
                </a:lnTo>
                <a:lnTo>
                  <a:pt x="32214" y="333565"/>
                </a:lnTo>
                <a:cubicBezTo>
                  <a:pt x="245120" y="149918"/>
                  <a:pt x="501515" y="41263"/>
                  <a:pt x="765922" y="8578"/>
                </a:cubicBezTo>
                <a:lnTo>
                  <a:pt x="879666" y="0"/>
                </a:lnTo>
                <a:lnTo>
                  <a:pt x="879666" y="207103"/>
                </a:lnTo>
                <a:lnTo>
                  <a:pt x="791403" y="213759"/>
                </a:lnTo>
                <a:cubicBezTo>
                  <a:pt x="566415" y="241572"/>
                  <a:pt x="348243" y="334028"/>
                  <a:pt x="167077" y="490298"/>
                </a:cubicBezTo>
                <a:lnTo>
                  <a:pt x="150168" y="50644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6" name="任意形状 95">
            <a:extLst>
              <a:ext uri="{FF2B5EF4-FFF2-40B4-BE49-F238E27FC236}">
                <a16:creationId xmlns:a16="http://schemas.microsoft.com/office/drawing/2014/main" id="{C45FB937-8597-5449-9B3E-3C1CE405F861}"/>
              </a:ext>
            </a:extLst>
          </p:cNvPr>
          <p:cNvSpPr/>
          <p:nvPr/>
        </p:nvSpPr>
        <p:spPr>
          <a:xfrm rot="8194738">
            <a:off x="9982867" y="3584195"/>
            <a:ext cx="836542" cy="479365"/>
          </a:xfrm>
          <a:custGeom>
            <a:avLst/>
            <a:gdLst>
              <a:gd name="connsiteX0" fmla="*/ 0 w 836542"/>
              <a:gd name="connsiteY0" fmla="*/ 206559 h 479365"/>
              <a:gd name="connsiteX1" fmla="*/ 0 w 836542"/>
              <a:gd name="connsiteY1" fmla="*/ 0 h 479365"/>
              <a:gd name="connsiteX2" fmla="*/ 34074 w 836542"/>
              <a:gd name="connsiteY2" fmla="*/ 687 h 479365"/>
              <a:gd name="connsiteX3" fmla="*/ 784571 w 836542"/>
              <a:gd name="connsiteY3" fmla="*/ 284762 h 479365"/>
              <a:gd name="connsiteX4" fmla="*/ 836542 w 836542"/>
              <a:gd name="connsiteY4" fmla="*/ 329197 h 479365"/>
              <a:gd name="connsiteX5" fmla="*/ 694431 w 836542"/>
              <a:gd name="connsiteY5" fmla="*/ 479365 h 479365"/>
              <a:gd name="connsiteX6" fmla="*/ 658548 w 836542"/>
              <a:gd name="connsiteY6" fmla="*/ 448686 h 479365"/>
              <a:gd name="connsiteX7" fmla="*/ 19936 w 836542"/>
              <a:gd name="connsiteY7" fmla="*/ 206961 h 479365"/>
              <a:gd name="connsiteX8" fmla="*/ 0 w 836542"/>
              <a:gd name="connsiteY8" fmla="*/ 206559 h 47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542" h="479365">
                <a:moveTo>
                  <a:pt x="0" y="206559"/>
                </a:moveTo>
                <a:lnTo>
                  <a:pt x="0" y="0"/>
                </a:lnTo>
                <a:lnTo>
                  <a:pt x="34074" y="687"/>
                </a:lnTo>
                <a:cubicBezTo>
                  <a:pt x="299880" y="18756"/>
                  <a:pt x="561871" y="113122"/>
                  <a:pt x="784571" y="284762"/>
                </a:cubicBezTo>
                <a:lnTo>
                  <a:pt x="836542" y="329197"/>
                </a:lnTo>
                <a:lnTo>
                  <a:pt x="694431" y="479365"/>
                </a:lnTo>
                <a:lnTo>
                  <a:pt x="658548" y="448686"/>
                </a:lnTo>
                <a:cubicBezTo>
                  <a:pt x="469049" y="302634"/>
                  <a:pt x="246115" y="222336"/>
                  <a:pt x="19936" y="206961"/>
                </a:cubicBezTo>
                <a:lnTo>
                  <a:pt x="0" y="20655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7" name="任意形状 96">
            <a:extLst>
              <a:ext uri="{FF2B5EF4-FFF2-40B4-BE49-F238E27FC236}">
                <a16:creationId xmlns:a16="http://schemas.microsoft.com/office/drawing/2014/main" id="{8A9E69C6-5D1C-6D43-B6B5-2CD59B072728}"/>
              </a:ext>
            </a:extLst>
          </p:cNvPr>
          <p:cNvSpPr/>
          <p:nvPr/>
        </p:nvSpPr>
        <p:spPr>
          <a:xfrm rot="8194738">
            <a:off x="9344455" y="3521847"/>
            <a:ext cx="514834" cy="701709"/>
          </a:xfrm>
          <a:custGeom>
            <a:avLst/>
            <a:gdLst>
              <a:gd name="connsiteX0" fmla="*/ 309937 w 514834"/>
              <a:gd name="connsiteY0" fmla="*/ 701709 h 701709"/>
              <a:gd name="connsiteX1" fmla="*/ 286091 w 514834"/>
              <a:gd name="connsiteY1" fmla="*/ 614537 h 701709"/>
              <a:gd name="connsiteX2" fmla="*/ 58882 w 514834"/>
              <a:gd name="connsiteY2" fmla="*/ 211810 h 701709"/>
              <a:gd name="connsiteX3" fmla="*/ 0 w 514834"/>
              <a:gd name="connsiteY3" fmla="*/ 150168 h 701709"/>
              <a:gd name="connsiteX4" fmla="*/ 142111 w 514834"/>
              <a:gd name="connsiteY4" fmla="*/ 0 h 701709"/>
              <a:gd name="connsiteX5" fmla="*/ 215613 w 514834"/>
              <a:gd name="connsiteY5" fmla="*/ 76946 h 701709"/>
              <a:gd name="connsiteX6" fmla="*/ 482628 w 514834"/>
              <a:gd name="connsiteY6" fmla="*/ 550232 h 701709"/>
              <a:gd name="connsiteX7" fmla="*/ 514834 w 514834"/>
              <a:gd name="connsiteY7" fmla="*/ 667959 h 701709"/>
              <a:gd name="connsiteX8" fmla="*/ 309937 w 514834"/>
              <a:gd name="connsiteY8" fmla="*/ 701709 h 701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834" h="701709">
                <a:moveTo>
                  <a:pt x="309937" y="701709"/>
                </a:moveTo>
                <a:lnTo>
                  <a:pt x="286091" y="614537"/>
                </a:lnTo>
                <a:cubicBezTo>
                  <a:pt x="238880" y="469812"/>
                  <a:pt x="163061" y="332587"/>
                  <a:pt x="58882" y="211810"/>
                </a:cubicBezTo>
                <a:lnTo>
                  <a:pt x="0" y="150168"/>
                </a:lnTo>
                <a:lnTo>
                  <a:pt x="142111" y="0"/>
                </a:lnTo>
                <a:lnTo>
                  <a:pt x="215613" y="76946"/>
                </a:lnTo>
                <a:cubicBezTo>
                  <a:pt x="338044" y="218884"/>
                  <a:pt x="427146" y="380150"/>
                  <a:pt x="482628" y="550232"/>
                </a:cubicBezTo>
                <a:lnTo>
                  <a:pt x="514834" y="667959"/>
                </a:lnTo>
                <a:lnTo>
                  <a:pt x="309937" y="70170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BEB70380-07D2-9E43-8B7D-C926CFFE1FBE}"/>
              </a:ext>
            </a:extLst>
          </p:cNvPr>
          <p:cNvSpPr txBox="1"/>
          <p:nvPr/>
        </p:nvSpPr>
        <p:spPr>
          <a:xfrm>
            <a:off x="9728385" y="2472651"/>
            <a:ext cx="50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CQ</a:t>
            </a:r>
            <a:endParaRPr kumimoji="1" lang="zh-CN" altLang="en-US" dirty="0"/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9AA921BB-3140-6C46-B580-C5513761841B}"/>
              </a:ext>
            </a:extLst>
          </p:cNvPr>
          <p:cNvSpPr/>
          <p:nvPr/>
        </p:nvSpPr>
        <p:spPr>
          <a:xfrm>
            <a:off x="1540215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956393B2-7D1F-0C47-BC32-A6BDB42CA4FB}"/>
              </a:ext>
            </a:extLst>
          </p:cNvPr>
          <p:cNvSpPr/>
          <p:nvPr/>
        </p:nvSpPr>
        <p:spPr>
          <a:xfrm>
            <a:off x="2721901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DB32BACA-3DEA-364A-9EFA-D3718AD0753B}"/>
              </a:ext>
            </a:extLst>
          </p:cNvPr>
          <p:cNvSpPr/>
          <p:nvPr/>
        </p:nvSpPr>
        <p:spPr>
          <a:xfrm>
            <a:off x="3903587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91661E2A-931B-2A4E-8636-1CE591960684}"/>
              </a:ext>
            </a:extLst>
          </p:cNvPr>
          <p:cNvSpPr/>
          <p:nvPr/>
        </p:nvSpPr>
        <p:spPr>
          <a:xfrm>
            <a:off x="5085273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CD29C1F0-B7B4-7A4B-A6FC-2C8F4ED02DC2}"/>
              </a:ext>
            </a:extLst>
          </p:cNvPr>
          <p:cNvSpPr txBox="1"/>
          <p:nvPr/>
        </p:nvSpPr>
        <p:spPr>
          <a:xfrm>
            <a:off x="3108960" y="4994031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turn</a:t>
            </a:r>
            <a:r>
              <a:rPr kumimoji="1" lang="zh-CN" altLang="en-US" dirty="0"/>
              <a:t> </a:t>
            </a:r>
            <a:r>
              <a:rPr kumimoji="1" lang="en-US" altLang="zh-CN" dirty="0"/>
              <a:t>counter</a:t>
            </a:r>
            <a:endParaRPr kumimoji="1" lang="zh-CN" altLang="en-US" dirty="0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DCB73CCF-2CC2-D248-A17B-32AE87AFC6DA}"/>
              </a:ext>
            </a:extLst>
          </p:cNvPr>
          <p:cNvGrpSpPr/>
          <p:nvPr/>
        </p:nvGrpSpPr>
        <p:grpSpPr>
          <a:xfrm rot="7982231">
            <a:off x="6333496" y="4107118"/>
            <a:ext cx="533594" cy="634115"/>
            <a:chOff x="6552156" y="759655"/>
            <a:chExt cx="533594" cy="634115"/>
          </a:xfrm>
        </p:grpSpPr>
        <p:cxnSp>
          <p:nvCxnSpPr>
            <p:cNvPr id="39" name="直线箭头连接符 38">
              <a:extLst>
                <a:ext uri="{FF2B5EF4-FFF2-40B4-BE49-F238E27FC236}">
                  <a16:creationId xmlns:a16="http://schemas.microsoft.com/office/drawing/2014/main" id="{5BEFA1D4-525B-7F4A-9955-429AD31B6E25}"/>
                </a:ext>
              </a:extLst>
            </p:cNvPr>
            <p:cNvCxnSpPr/>
            <p:nvPr/>
          </p:nvCxnSpPr>
          <p:spPr>
            <a:xfrm flipH="1">
              <a:off x="6552156" y="759655"/>
              <a:ext cx="265184" cy="62212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0BA71268-B81F-2B4E-B57F-34FC45A53B65}"/>
                </a:ext>
              </a:extLst>
            </p:cNvPr>
            <p:cNvSpPr txBox="1"/>
            <p:nvPr/>
          </p:nvSpPr>
          <p:spPr>
            <a:xfrm rot="13617769">
              <a:off x="6662878" y="970898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tail</a:t>
              </a:r>
              <a:endParaRPr kumimoji="1" lang="zh-CN" altLang="en-US" dirty="0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CF75FD1C-A357-6D4A-8995-D72E8D79F145}"/>
              </a:ext>
            </a:extLst>
          </p:cNvPr>
          <p:cNvGrpSpPr/>
          <p:nvPr/>
        </p:nvGrpSpPr>
        <p:grpSpPr>
          <a:xfrm>
            <a:off x="5833275" y="658115"/>
            <a:ext cx="718881" cy="665750"/>
            <a:chOff x="5833275" y="658115"/>
            <a:chExt cx="718881" cy="665750"/>
          </a:xfrm>
        </p:grpSpPr>
        <p:cxnSp>
          <p:nvCxnSpPr>
            <p:cNvPr id="42" name="直线箭头连接符 41">
              <a:extLst>
                <a:ext uri="{FF2B5EF4-FFF2-40B4-BE49-F238E27FC236}">
                  <a16:creationId xmlns:a16="http://schemas.microsoft.com/office/drawing/2014/main" id="{1F78E7E1-8603-C34A-B041-423B1E2584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93162" y="658115"/>
              <a:ext cx="158994" cy="66575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F093A555-4ED0-3341-93E8-CCD6ACA9D97B}"/>
                </a:ext>
              </a:extLst>
            </p:cNvPr>
            <p:cNvSpPr txBox="1"/>
            <p:nvPr/>
          </p:nvSpPr>
          <p:spPr>
            <a:xfrm>
              <a:off x="5833275" y="786232"/>
              <a:ext cx="6783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chemeClr val="accent2"/>
                  </a:solidFill>
                </a:rPr>
                <a:t>head</a:t>
              </a:r>
              <a:endParaRPr kumimoji="1" lang="zh-CN" altLang="en-US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F8946AC8-D6C6-0A43-B69C-7EE0AFE1A9DA}"/>
              </a:ext>
            </a:extLst>
          </p:cNvPr>
          <p:cNvSpPr txBox="1"/>
          <p:nvPr/>
        </p:nvSpPr>
        <p:spPr>
          <a:xfrm>
            <a:off x="7526215" y="4881489"/>
            <a:ext cx="2841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/>
              <a:t>Ring</a:t>
            </a:r>
            <a:r>
              <a:rPr kumimoji="1" lang="zh-CN" altLang="en-US" sz="2400" b="1" dirty="0"/>
              <a:t> </a:t>
            </a:r>
            <a:r>
              <a:rPr kumimoji="1" lang="en-US" altLang="zh-CN" sz="2400" b="1" dirty="0"/>
              <a:t>the</a:t>
            </a:r>
            <a:r>
              <a:rPr kumimoji="1" lang="zh-CN" altLang="en-US" sz="2400" b="1" dirty="0"/>
              <a:t> </a:t>
            </a:r>
            <a:r>
              <a:rPr kumimoji="1" lang="en-US" altLang="zh-CN" sz="2400" b="1" dirty="0"/>
              <a:t>doorbell</a:t>
            </a:r>
            <a:r>
              <a:rPr kumimoji="1" lang="zh-CN" altLang="en-US" sz="2400" b="1" dirty="0"/>
              <a:t> </a:t>
            </a:r>
            <a:r>
              <a:rPr kumimoji="1" lang="en-US" altLang="zh-CN" sz="2400" b="1" dirty="0"/>
              <a:t>!!</a:t>
            </a:r>
            <a:endParaRPr kumimoji="1" lang="zh-CN" altLang="en-US" sz="2400" b="1" dirty="0"/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4A37FE99-E052-F949-96D1-0918324FFC90}"/>
              </a:ext>
            </a:extLst>
          </p:cNvPr>
          <p:cNvGrpSpPr/>
          <p:nvPr/>
        </p:nvGrpSpPr>
        <p:grpSpPr>
          <a:xfrm>
            <a:off x="9728385" y="638023"/>
            <a:ext cx="718881" cy="665750"/>
            <a:chOff x="5833275" y="658115"/>
            <a:chExt cx="718881" cy="665750"/>
          </a:xfrm>
        </p:grpSpPr>
        <p:cxnSp>
          <p:nvCxnSpPr>
            <p:cNvPr id="45" name="直线箭头连接符 44">
              <a:extLst>
                <a:ext uri="{FF2B5EF4-FFF2-40B4-BE49-F238E27FC236}">
                  <a16:creationId xmlns:a16="http://schemas.microsoft.com/office/drawing/2014/main" id="{5667BEF8-9FB5-8544-A19D-F668CACB39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93162" y="658115"/>
              <a:ext cx="158994" cy="66575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6E8161D1-7AA1-5743-8BF4-F69A5408D8F3}"/>
                </a:ext>
              </a:extLst>
            </p:cNvPr>
            <p:cNvSpPr txBox="1"/>
            <p:nvPr/>
          </p:nvSpPr>
          <p:spPr>
            <a:xfrm>
              <a:off x="5833275" y="786232"/>
              <a:ext cx="6783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chemeClr val="accent2"/>
                  </a:solidFill>
                </a:rPr>
                <a:t>head</a:t>
              </a:r>
              <a:endParaRPr kumimoji="1" lang="zh-CN" altLang="en-US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D8FCCAAD-8F8A-244C-B302-3426F759F9E9}"/>
              </a:ext>
            </a:extLst>
          </p:cNvPr>
          <p:cNvGrpSpPr/>
          <p:nvPr/>
        </p:nvGrpSpPr>
        <p:grpSpPr>
          <a:xfrm>
            <a:off x="10538300" y="771236"/>
            <a:ext cx="587135" cy="622125"/>
            <a:chOff x="6552156" y="759655"/>
            <a:chExt cx="587135" cy="622125"/>
          </a:xfrm>
        </p:grpSpPr>
        <p:cxnSp>
          <p:nvCxnSpPr>
            <p:cNvPr id="50" name="直线箭头连接符 49">
              <a:extLst>
                <a:ext uri="{FF2B5EF4-FFF2-40B4-BE49-F238E27FC236}">
                  <a16:creationId xmlns:a16="http://schemas.microsoft.com/office/drawing/2014/main" id="{DA89AE34-E04C-3A4F-A9FA-8180BAF8DF10}"/>
                </a:ext>
              </a:extLst>
            </p:cNvPr>
            <p:cNvCxnSpPr/>
            <p:nvPr/>
          </p:nvCxnSpPr>
          <p:spPr>
            <a:xfrm flipH="1">
              <a:off x="6552156" y="759655"/>
              <a:ext cx="265184" cy="62212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6166A12D-8E43-714C-9228-B8D69BACF32F}"/>
                </a:ext>
              </a:extLst>
            </p:cNvPr>
            <p:cNvSpPr txBox="1"/>
            <p:nvPr/>
          </p:nvSpPr>
          <p:spPr>
            <a:xfrm>
              <a:off x="6662879" y="970898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tail</a:t>
              </a:r>
              <a:endParaRPr kumimoji="1" lang="zh-CN" altLang="en-US" dirty="0"/>
            </a:p>
          </p:txBody>
        </p:sp>
      </p:grpSp>
      <p:sp>
        <p:nvSpPr>
          <p:cNvPr id="54" name="文本框 53">
            <a:extLst>
              <a:ext uri="{FF2B5EF4-FFF2-40B4-BE49-F238E27FC236}">
                <a16:creationId xmlns:a16="http://schemas.microsoft.com/office/drawing/2014/main" id="{6E1A90F9-507A-DA4C-9AFE-BEA117ECF7D5}"/>
              </a:ext>
            </a:extLst>
          </p:cNvPr>
          <p:cNvSpPr txBox="1"/>
          <p:nvPr/>
        </p:nvSpPr>
        <p:spPr>
          <a:xfrm>
            <a:off x="597341" y="2781050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</a:t>
            </a:r>
            <a:r>
              <a:rPr kumimoji="1" lang="zh-CN" altLang="en-US" dirty="0"/>
              <a:t>、</a:t>
            </a:r>
            <a:r>
              <a:rPr kumimoji="1" lang="en-US" altLang="zh-CN" dirty="0"/>
              <a:t>2...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16188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High-Throughput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I/O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Queues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62FA774-E709-B14B-963F-B3831A935C98}"/>
              </a:ext>
            </a:extLst>
          </p:cNvPr>
          <p:cNvSpPr/>
          <p:nvPr/>
        </p:nvSpPr>
        <p:spPr>
          <a:xfrm>
            <a:off x="1540216" y="166702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queue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head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22C6F6C-9C24-E547-B8F3-72AB187B67B0}"/>
              </a:ext>
            </a:extLst>
          </p:cNvPr>
          <p:cNvSpPr/>
          <p:nvPr/>
        </p:nvSpPr>
        <p:spPr>
          <a:xfrm>
            <a:off x="1540215" y="203786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queue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tail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29E74E8-EC28-234B-AE56-8656AB21B7BB}"/>
              </a:ext>
            </a:extLst>
          </p:cNvPr>
          <p:cNvSpPr/>
          <p:nvPr/>
        </p:nvSpPr>
        <p:spPr>
          <a:xfrm>
            <a:off x="1540216" y="240870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ticket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counter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57E97E0-BC80-4043-ADAF-92DBCA7C20B7}"/>
              </a:ext>
            </a:extLst>
          </p:cNvPr>
          <p:cNvSpPr/>
          <p:nvPr/>
        </p:nvSpPr>
        <p:spPr>
          <a:xfrm>
            <a:off x="1540216" y="277954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turn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counter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array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C6436E8-69C7-474C-A4B7-363E57665CD3}"/>
              </a:ext>
            </a:extLst>
          </p:cNvPr>
          <p:cNvSpPr/>
          <p:nvPr/>
        </p:nvSpPr>
        <p:spPr>
          <a:xfrm>
            <a:off x="1540216" y="315038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mark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array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(bit)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D31AEF2-668F-0E4F-BCCE-7A73A11260F1}"/>
              </a:ext>
            </a:extLst>
          </p:cNvPr>
          <p:cNvSpPr/>
          <p:nvPr/>
        </p:nvSpPr>
        <p:spPr>
          <a:xfrm>
            <a:off x="1540216" y="352122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lock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047F811-51A3-A141-A564-4D6F40013CBB}"/>
              </a:ext>
            </a:extLst>
          </p:cNvPr>
          <p:cNvSpPr txBox="1"/>
          <p:nvPr/>
        </p:nvSpPr>
        <p:spPr>
          <a:xfrm>
            <a:off x="1865995" y="1197114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SQ</a:t>
            </a:r>
            <a:r>
              <a:rPr kumimoji="1" lang="zh-CN" altLang="en-US" dirty="0"/>
              <a:t> </a:t>
            </a:r>
            <a:r>
              <a:rPr kumimoji="1" lang="en-US" altLang="zh-CN" dirty="0"/>
              <a:t>metadata</a:t>
            </a:r>
            <a:endParaRPr kumimoji="1" lang="zh-CN" altLang="en-US" dirty="0"/>
          </a:p>
        </p:txBody>
      </p:sp>
      <p:sp>
        <p:nvSpPr>
          <p:cNvPr id="52" name="任意形状 51">
            <a:extLst>
              <a:ext uri="{FF2B5EF4-FFF2-40B4-BE49-F238E27FC236}">
                <a16:creationId xmlns:a16="http://schemas.microsoft.com/office/drawing/2014/main" id="{D62DA295-022B-9640-A62B-E54B16407557}"/>
              </a:ext>
            </a:extLst>
          </p:cNvPr>
          <p:cNvSpPr/>
          <p:nvPr/>
        </p:nvSpPr>
        <p:spPr>
          <a:xfrm rot="8194738">
            <a:off x="5143006" y="1269768"/>
            <a:ext cx="869042" cy="504153"/>
          </a:xfrm>
          <a:custGeom>
            <a:avLst/>
            <a:gdLst>
              <a:gd name="connsiteX0" fmla="*/ 0 w 869042"/>
              <a:gd name="connsiteY0" fmla="*/ 150168 h 504153"/>
              <a:gd name="connsiteX1" fmla="*/ 142112 w 869042"/>
              <a:gd name="connsiteY1" fmla="*/ 0 h 504153"/>
              <a:gd name="connsiteX2" fmla="*/ 206904 w 869042"/>
              <a:gd name="connsiteY2" fmla="*/ 55396 h 504153"/>
              <a:gd name="connsiteX3" fmla="*/ 845516 w 869042"/>
              <a:gd name="connsiteY3" fmla="*/ 297122 h 504153"/>
              <a:gd name="connsiteX4" fmla="*/ 869042 w 869042"/>
              <a:gd name="connsiteY4" fmla="*/ 297596 h 504153"/>
              <a:gd name="connsiteX5" fmla="*/ 869042 w 869042"/>
              <a:gd name="connsiteY5" fmla="*/ 504153 h 504153"/>
              <a:gd name="connsiteX6" fmla="*/ 831376 w 869042"/>
              <a:gd name="connsiteY6" fmla="*/ 503394 h 504153"/>
              <a:gd name="connsiteX7" fmla="*/ 80879 w 869042"/>
              <a:gd name="connsiteY7" fmla="*/ 219318 h 504153"/>
              <a:gd name="connsiteX8" fmla="*/ 0 w 869042"/>
              <a:gd name="connsiteY8" fmla="*/ 150168 h 504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042" h="504153">
                <a:moveTo>
                  <a:pt x="0" y="150168"/>
                </a:moveTo>
                <a:lnTo>
                  <a:pt x="142112" y="0"/>
                </a:lnTo>
                <a:lnTo>
                  <a:pt x="206904" y="55396"/>
                </a:lnTo>
                <a:cubicBezTo>
                  <a:pt x="396403" y="201448"/>
                  <a:pt x="619337" y="281746"/>
                  <a:pt x="845516" y="297122"/>
                </a:cubicBezTo>
                <a:lnTo>
                  <a:pt x="869042" y="297596"/>
                </a:lnTo>
                <a:lnTo>
                  <a:pt x="869042" y="504153"/>
                </a:lnTo>
                <a:lnTo>
                  <a:pt x="831376" y="503394"/>
                </a:lnTo>
                <a:cubicBezTo>
                  <a:pt x="565571" y="485324"/>
                  <a:pt x="303579" y="390958"/>
                  <a:pt x="80879" y="219318"/>
                </a:cubicBezTo>
                <a:lnTo>
                  <a:pt x="0" y="15016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1" name="任意形状 50">
            <a:extLst>
              <a:ext uri="{FF2B5EF4-FFF2-40B4-BE49-F238E27FC236}">
                <a16:creationId xmlns:a16="http://schemas.microsoft.com/office/drawing/2014/main" id="{77D32AF0-ABF1-684B-A7F4-FD8A45CDF710}"/>
              </a:ext>
            </a:extLst>
          </p:cNvPr>
          <p:cNvSpPr/>
          <p:nvPr/>
        </p:nvSpPr>
        <p:spPr>
          <a:xfrm rot="8194738">
            <a:off x="6145190" y="1129169"/>
            <a:ext cx="495944" cy="710171"/>
          </a:xfrm>
          <a:custGeom>
            <a:avLst/>
            <a:gdLst>
              <a:gd name="connsiteX0" fmla="*/ 353833 w 495944"/>
              <a:gd name="connsiteY0" fmla="*/ 710171 h 710171"/>
              <a:gd name="connsiteX1" fmla="*/ 306603 w 495944"/>
              <a:gd name="connsiteY1" fmla="*/ 660727 h 710171"/>
              <a:gd name="connsiteX2" fmla="*/ 4283 w 495944"/>
              <a:gd name="connsiteY2" fmla="*/ 58391 h 710171"/>
              <a:gd name="connsiteX3" fmla="*/ 0 w 495944"/>
              <a:gd name="connsiteY3" fmla="*/ 33567 h 710171"/>
              <a:gd name="connsiteX4" fmla="*/ 203787 w 495944"/>
              <a:gd name="connsiteY4" fmla="*/ 0 h 710171"/>
              <a:gd name="connsiteX5" fmla="*/ 206086 w 495944"/>
              <a:gd name="connsiteY5" fmla="*/ 13325 h 710171"/>
              <a:gd name="connsiteX6" fmla="*/ 463335 w 495944"/>
              <a:gd name="connsiteY6" fmla="*/ 525865 h 710171"/>
              <a:gd name="connsiteX7" fmla="*/ 495944 w 495944"/>
              <a:gd name="connsiteY7" fmla="*/ 560003 h 710171"/>
              <a:gd name="connsiteX8" fmla="*/ 353833 w 495944"/>
              <a:gd name="connsiteY8" fmla="*/ 710171 h 710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944" h="710171">
                <a:moveTo>
                  <a:pt x="353833" y="710171"/>
                </a:moveTo>
                <a:lnTo>
                  <a:pt x="306603" y="660727"/>
                </a:lnTo>
                <a:cubicBezTo>
                  <a:pt x="153563" y="483305"/>
                  <a:pt x="52602" y="275683"/>
                  <a:pt x="4283" y="58391"/>
                </a:cubicBezTo>
                <a:lnTo>
                  <a:pt x="0" y="33567"/>
                </a:lnTo>
                <a:lnTo>
                  <a:pt x="203787" y="0"/>
                </a:lnTo>
                <a:lnTo>
                  <a:pt x="206086" y="13325"/>
                </a:lnTo>
                <a:cubicBezTo>
                  <a:pt x="247200" y="198224"/>
                  <a:pt x="333110" y="374893"/>
                  <a:pt x="463335" y="525865"/>
                </a:cubicBezTo>
                <a:lnTo>
                  <a:pt x="495944" y="560003"/>
                </a:lnTo>
                <a:lnTo>
                  <a:pt x="353833" y="710171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49" name="任意形状 48">
            <a:extLst>
              <a:ext uri="{FF2B5EF4-FFF2-40B4-BE49-F238E27FC236}">
                <a16:creationId xmlns:a16="http://schemas.microsoft.com/office/drawing/2014/main" id="{49B3D60B-19FA-E54E-87E2-C57ACC082216}"/>
              </a:ext>
            </a:extLst>
          </p:cNvPr>
          <p:cNvSpPr/>
          <p:nvPr/>
        </p:nvSpPr>
        <p:spPr>
          <a:xfrm rot="8194738">
            <a:off x="6845116" y="1657062"/>
            <a:ext cx="496157" cy="1049978"/>
          </a:xfrm>
          <a:custGeom>
            <a:avLst/>
            <a:gdLst>
              <a:gd name="connsiteX0" fmla="*/ 7902 w 496157"/>
              <a:gd name="connsiteY0" fmla="*/ 1049978 h 1049978"/>
              <a:gd name="connsiteX1" fmla="*/ 529 w 496157"/>
              <a:gd name="connsiteY1" fmla="*/ 952211 h 1049978"/>
              <a:gd name="connsiteX2" fmla="*/ 287286 w 496157"/>
              <a:gd name="connsiteY2" fmla="*/ 68658 h 1049978"/>
              <a:gd name="connsiteX3" fmla="*/ 345988 w 496157"/>
              <a:gd name="connsiteY3" fmla="*/ 0 h 1049978"/>
              <a:gd name="connsiteX4" fmla="*/ 496157 w 496157"/>
              <a:gd name="connsiteY4" fmla="*/ 142112 h 1049978"/>
              <a:gd name="connsiteX5" fmla="*/ 451209 w 496157"/>
              <a:gd name="connsiteY5" fmla="*/ 194682 h 1049978"/>
              <a:gd name="connsiteX6" fmla="*/ 207202 w 496157"/>
              <a:gd name="connsiteY6" fmla="*/ 946514 h 1049978"/>
              <a:gd name="connsiteX7" fmla="*/ 212463 w 496157"/>
              <a:gd name="connsiteY7" fmla="*/ 1016283 h 1049978"/>
              <a:gd name="connsiteX8" fmla="*/ 7902 w 496157"/>
              <a:gd name="connsiteY8" fmla="*/ 1049978 h 104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6157" h="1049978">
                <a:moveTo>
                  <a:pt x="7902" y="1049978"/>
                </a:moveTo>
                <a:lnTo>
                  <a:pt x="529" y="952211"/>
                </a:lnTo>
                <a:cubicBezTo>
                  <a:pt x="-8029" y="641771"/>
                  <a:pt x="87039" y="328475"/>
                  <a:pt x="287286" y="68658"/>
                </a:cubicBezTo>
                <a:lnTo>
                  <a:pt x="345988" y="0"/>
                </a:lnTo>
                <a:lnTo>
                  <a:pt x="496157" y="142112"/>
                </a:lnTo>
                <a:lnTo>
                  <a:pt x="451209" y="194682"/>
                </a:lnTo>
                <a:cubicBezTo>
                  <a:pt x="280816" y="415765"/>
                  <a:pt x="199921" y="682355"/>
                  <a:pt x="207202" y="946514"/>
                </a:cubicBezTo>
                <a:lnTo>
                  <a:pt x="212463" y="1016283"/>
                </a:lnTo>
                <a:lnTo>
                  <a:pt x="7902" y="1049978"/>
                </a:lnTo>
                <a:close/>
              </a:path>
            </a:pathLst>
          </a:cu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47" name="任意形状 46">
            <a:extLst>
              <a:ext uri="{FF2B5EF4-FFF2-40B4-BE49-F238E27FC236}">
                <a16:creationId xmlns:a16="http://schemas.microsoft.com/office/drawing/2014/main" id="{6CE6E6D7-C74F-C149-847B-0A1EE697E2A2}"/>
              </a:ext>
            </a:extLst>
          </p:cNvPr>
          <p:cNvSpPr/>
          <p:nvPr/>
        </p:nvSpPr>
        <p:spPr>
          <a:xfrm rot="8194738">
            <a:off x="4402902" y="1957207"/>
            <a:ext cx="909180" cy="537800"/>
          </a:xfrm>
          <a:custGeom>
            <a:avLst/>
            <a:gdLst>
              <a:gd name="connsiteX0" fmla="*/ 0 w 909180"/>
              <a:gd name="connsiteY0" fmla="*/ 537800 h 537800"/>
              <a:gd name="connsiteX1" fmla="*/ 0 w 909180"/>
              <a:gd name="connsiteY1" fmla="*/ 330699 h 537800"/>
              <a:gd name="connsiteX2" fmla="*/ 84673 w 909180"/>
              <a:gd name="connsiteY2" fmla="*/ 324314 h 537800"/>
              <a:gd name="connsiteX3" fmla="*/ 708998 w 909180"/>
              <a:gd name="connsiteY3" fmla="*/ 47775 h 537800"/>
              <a:gd name="connsiteX4" fmla="*/ 759013 w 909180"/>
              <a:gd name="connsiteY4" fmla="*/ 0 h 537800"/>
              <a:gd name="connsiteX5" fmla="*/ 909180 w 909180"/>
              <a:gd name="connsiteY5" fmla="*/ 142111 h 537800"/>
              <a:gd name="connsiteX6" fmla="*/ 843861 w 909180"/>
              <a:gd name="connsiteY6" fmla="*/ 204506 h 537800"/>
              <a:gd name="connsiteX7" fmla="*/ 110153 w 909180"/>
              <a:gd name="connsiteY7" fmla="*/ 529494 h 537800"/>
              <a:gd name="connsiteX8" fmla="*/ 0 w 909180"/>
              <a:gd name="connsiteY8" fmla="*/ 537800 h 53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9180" h="537800">
                <a:moveTo>
                  <a:pt x="0" y="537800"/>
                </a:moveTo>
                <a:lnTo>
                  <a:pt x="0" y="330699"/>
                </a:lnTo>
                <a:lnTo>
                  <a:pt x="84673" y="324314"/>
                </a:lnTo>
                <a:cubicBezTo>
                  <a:pt x="309661" y="296501"/>
                  <a:pt x="527833" y="204045"/>
                  <a:pt x="708998" y="47775"/>
                </a:cubicBezTo>
                <a:lnTo>
                  <a:pt x="759013" y="0"/>
                </a:lnTo>
                <a:lnTo>
                  <a:pt x="909180" y="142111"/>
                </a:lnTo>
                <a:lnTo>
                  <a:pt x="843861" y="204506"/>
                </a:lnTo>
                <a:cubicBezTo>
                  <a:pt x="630954" y="388154"/>
                  <a:pt x="374559" y="496809"/>
                  <a:pt x="110153" y="529494"/>
                </a:cubicBezTo>
                <a:lnTo>
                  <a:pt x="0" y="5378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4" name="任意形状 33">
            <a:extLst>
              <a:ext uri="{FF2B5EF4-FFF2-40B4-BE49-F238E27FC236}">
                <a16:creationId xmlns:a16="http://schemas.microsoft.com/office/drawing/2014/main" id="{F45B668F-0CBC-C24F-98B8-20942BE4D2A4}"/>
              </a:ext>
            </a:extLst>
          </p:cNvPr>
          <p:cNvSpPr/>
          <p:nvPr/>
        </p:nvSpPr>
        <p:spPr>
          <a:xfrm rot="8194738">
            <a:off x="4684827" y="2692656"/>
            <a:ext cx="466404" cy="1052056"/>
          </a:xfrm>
          <a:custGeom>
            <a:avLst/>
            <a:gdLst>
              <a:gd name="connsiteX0" fmla="*/ 150167 w 466404"/>
              <a:gd name="connsiteY0" fmla="*/ 1052056 h 1052056"/>
              <a:gd name="connsiteX1" fmla="*/ 0 w 466404"/>
              <a:gd name="connsiteY1" fmla="*/ 909946 h 1052056"/>
              <a:gd name="connsiteX2" fmla="*/ 15196 w 466404"/>
              <a:gd name="connsiteY2" fmla="*/ 892173 h 1052056"/>
              <a:gd name="connsiteX3" fmla="*/ 259203 w 466404"/>
              <a:gd name="connsiteY3" fmla="*/ 140341 h 1052056"/>
              <a:gd name="connsiteX4" fmla="*/ 251158 w 466404"/>
              <a:gd name="connsiteY4" fmla="*/ 33665 h 1052056"/>
              <a:gd name="connsiteX5" fmla="*/ 455533 w 466404"/>
              <a:gd name="connsiteY5" fmla="*/ 0 h 1052056"/>
              <a:gd name="connsiteX6" fmla="*/ 455867 w 466404"/>
              <a:gd name="connsiteY6" fmla="*/ 1936 h 1052056"/>
              <a:gd name="connsiteX7" fmla="*/ 179118 w 466404"/>
              <a:gd name="connsiteY7" fmla="*/ 1018196 h 1052056"/>
              <a:gd name="connsiteX8" fmla="*/ 150167 w 466404"/>
              <a:gd name="connsiteY8" fmla="*/ 1052056 h 105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6404" h="1052056">
                <a:moveTo>
                  <a:pt x="150167" y="1052056"/>
                </a:moveTo>
                <a:lnTo>
                  <a:pt x="0" y="909946"/>
                </a:lnTo>
                <a:lnTo>
                  <a:pt x="15196" y="892173"/>
                </a:lnTo>
                <a:cubicBezTo>
                  <a:pt x="185589" y="671090"/>
                  <a:pt x="266484" y="404500"/>
                  <a:pt x="259203" y="140341"/>
                </a:cubicBezTo>
                <a:lnTo>
                  <a:pt x="251158" y="33665"/>
                </a:lnTo>
                <a:lnTo>
                  <a:pt x="455533" y="0"/>
                </a:lnTo>
                <a:lnTo>
                  <a:pt x="455867" y="1936"/>
                </a:lnTo>
                <a:cubicBezTo>
                  <a:pt x="499448" y="354478"/>
                  <a:pt x="407971" y="721263"/>
                  <a:pt x="179118" y="1018196"/>
                </a:cubicBezTo>
                <a:lnTo>
                  <a:pt x="150167" y="1052056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0" name="任意形状 29">
            <a:extLst>
              <a:ext uri="{FF2B5EF4-FFF2-40B4-BE49-F238E27FC236}">
                <a16:creationId xmlns:a16="http://schemas.microsoft.com/office/drawing/2014/main" id="{029EF34D-6F9B-6A48-A87B-2BC17056D285}"/>
              </a:ext>
            </a:extLst>
          </p:cNvPr>
          <p:cNvSpPr/>
          <p:nvPr/>
        </p:nvSpPr>
        <p:spPr>
          <a:xfrm rot="8194738">
            <a:off x="6697704" y="2909344"/>
            <a:ext cx="879666" cy="506449"/>
          </a:xfrm>
          <a:custGeom>
            <a:avLst/>
            <a:gdLst>
              <a:gd name="connsiteX0" fmla="*/ 150168 w 879666"/>
              <a:gd name="connsiteY0" fmla="*/ 506449 h 506449"/>
              <a:gd name="connsiteX1" fmla="*/ 0 w 879666"/>
              <a:gd name="connsiteY1" fmla="*/ 364338 h 506449"/>
              <a:gd name="connsiteX2" fmla="*/ 32214 w 879666"/>
              <a:gd name="connsiteY2" fmla="*/ 333565 h 506449"/>
              <a:gd name="connsiteX3" fmla="*/ 765922 w 879666"/>
              <a:gd name="connsiteY3" fmla="*/ 8578 h 506449"/>
              <a:gd name="connsiteX4" fmla="*/ 879666 w 879666"/>
              <a:gd name="connsiteY4" fmla="*/ 0 h 506449"/>
              <a:gd name="connsiteX5" fmla="*/ 879666 w 879666"/>
              <a:gd name="connsiteY5" fmla="*/ 207103 h 506449"/>
              <a:gd name="connsiteX6" fmla="*/ 791403 w 879666"/>
              <a:gd name="connsiteY6" fmla="*/ 213759 h 506449"/>
              <a:gd name="connsiteX7" fmla="*/ 167077 w 879666"/>
              <a:gd name="connsiteY7" fmla="*/ 490298 h 506449"/>
              <a:gd name="connsiteX8" fmla="*/ 150168 w 879666"/>
              <a:gd name="connsiteY8" fmla="*/ 506449 h 50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666" h="506449">
                <a:moveTo>
                  <a:pt x="150168" y="506449"/>
                </a:moveTo>
                <a:lnTo>
                  <a:pt x="0" y="364338"/>
                </a:lnTo>
                <a:lnTo>
                  <a:pt x="32214" y="333565"/>
                </a:lnTo>
                <a:cubicBezTo>
                  <a:pt x="245120" y="149918"/>
                  <a:pt x="501515" y="41263"/>
                  <a:pt x="765922" y="8578"/>
                </a:cubicBezTo>
                <a:lnTo>
                  <a:pt x="879666" y="0"/>
                </a:lnTo>
                <a:lnTo>
                  <a:pt x="879666" y="207103"/>
                </a:lnTo>
                <a:lnTo>
                  <a:pt x="791403" y="213759"/>
                </a:lnTo>
                <a:cubicBezTo>
                  <a:pt x="566415" y="241572"/>
                  <a:pt x="348243" y="334028"/>
                  <a:pt x="167077" y="490298"/>
                </a:cubicBezTo>
                <a:lnTo>
                  <a:pt x="150168" y="506449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8" name="任意形状 27">
            <a:extLst>
              <a:ext uri="{FF2B5EF4-FFF2-40B4-BE49-F238E27FC236}">
                <a16:creationId xmlns:a16="http://schemas.microsoft.com/office/drawing/2014/main" id="{E08270D9-F7B2-A146-9F88-38DC77DFB963}"/>
              </a:ext>
            </a:extLst>
          </p:cNvPr>
          <p:cNvSpPr/>
          <p:nvPr/>
        </p:nvSpPr>
        <p:spPr>
          <a:xfrm rot="8194738">
            <a:off x="6019261" y="3603202"/>
            <a:ext cx="836542" cy="479365"/>
          </a:xfrm>
          <a:custGeom>
            <a:avLst/>
            <a:gdLst>
              <a:gd name="connsiteX0" fmla="*/ 0 w 836542"/>
              <a:gd name="connsiteY0" fmla="*/ 206559 h 479365"/>
              <a:gd name="connsiteX1" fmla="*/ 0 w 836542"/>
              <a:gd name="connsiteY1" fmla="*/ 0 h 479365"/>
              <a:gd name="connsiteX2" fmla="*/ 34074 w 836542"/>
              <a:gd name="connsiteY2" fmla="*/ 687 h 479365"/>
              <a:gd name="connsiteX3" fmla="*/ 784571 w 836542"/>
              <a:gd name="connsiteY3" fmla="*/ 284762 h 479365"/>
              <a:gd name="connsiteX4" fmla="*/ 836542 w 836542"/>
              <a:gd name="connsiteY4" fmla="*/ 329197 h 479365"/>
              <a:gd name="connsiteX5" fmla="*/ 694431 w 836542"/>
              <a:gd name="connsiteY5" fmla="*/ 479365 h 479365"/>
              <a:gd name="connsiteX6" fmla="*/ 658548 w 836542"/>
              <a:gd name="connsiteY6" fmla="*/ 448686 h 479365"/>
              <a:gd name="connsiteX7" fmla="*/ 19936 w 836542"/>
              <a:gd name="connsiteY7" fmla="*/ 206961 h 479365"/>
              <a:gd name="connsiteX8" fmla="*/ 0 w 836542"/>
              <a:gd name="connsiteY8" fmla="*/ 206559 h 47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542" h="479365">
                <a:moveTo>
                  <a:pt x="0" y="206559"/>
                </a:moveTo>
                <a:lnTo>
                  <a:pt x="0" y="0"/>
                </a:lnTo>
                <a:lnTo>
                  <a:pt x="34074" y="687"/>
                </a:lnTo>
                <a:cubicBezTo>
                  <a:pt x="299880" y="18756"/>
                  <a:pt x="561871" y="113122"/>
                  <a:pt x="784571" y="284762"/>
                </a:cubicBezTo>
                <a:lnTo>
                  <a:pt x="836542" y="329197"/>
                </a:lnTo>
                <a:lnTo>
                  <a:pt x="694431" y="479365"/>
                </a:lnTo>
                <a:lnTo>
                  <a:pt x="658548" y="448686"/>
                </a:lnTo>
                <a:cubicBezTo>
                  <a:pt x="469049" y="302634"/>
                  <a:pt x="246115" y="222336"/>
                  <a:pt x="19936" y="206961"/>
                </a:cubicBezTo>
                <a:lnTo>
                  <a:pt x="0" y="206559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6" name="任意形状 25">
            <a:extLst>
              <a:ext uri="{FF2B5EF4-FFF2-40B4-BE49-F238E27FC236}">
                <a16:creationId xmlns:a16="http://schemas.microsoft.com/office/drawing/2014/main" id="{59681F5F-D683-384C-99AA-9A15FA4E7E88}"/>
              </a:ext>
            </a:extLst>
          </p:cNvPr>
          <p:cNvSpPr/>
          <p:nvPr/>
        </p:nvSpPr>
        <p:spPr>
          <a:xfrm rot="8194738">
            <a:off x="5380849" y="3540854"/>
            <a:ext cx="514834" cy="701709"/>
          </a:xfrm>
          <a:custGeom>
            <a:avLst/>
            <a:gdLst>
              <a:gd name="connsiteX0" fmla="*/ 309937 w 514834"/>
              <a:gd name="connsiteY0" fmla="*/ 701709 h 701709"/>
              <a:gd name="connsiteX1" fmla="*/ 286091 w 514834"/>
              <a:gd name="connsiteY1" fmla="*/ 614537 h 701709"/>
              <a:gd name="connsiteX2" fmla="*/ 58882 w 514834"/>
              <a:gd name="connsiteY2" fmla="*/ 211810 h 701709"/>
              <a:gd name="connsiteX3" fmla="*/ 0 w 514834"/>
              <a:gd name="connsiteY3" fmla="*/ 150168 h 701709"/>
              <a:gd name="connsiteX4" fmla="*/ 142111 w 514834"/>
              <a:gd name="connsiteY4" fmla="*/ 0 h 701709"/>
              <a:gd name="connsiteX5" fmla="*/ 215613 w 514834"/>
              <a:gd name="connsiteY5" fmla="*/ 76946 h 701709"/>
              <a:gd name="connsiteX6" fmla="*/ 482628 w 514834"/>
              <a:gd name="connsiteY6" fmla="*/ 550232 h 701709"/>
              <a:gd name="connsiteX7" fmla="*/ 514834 w 514834"/>
              <a:gd name="connsiteY7" fmla="*/ 667959 h 701709"/>
              <a:gd name="connsiteX8" fmla="*/ 309937 w 514834"/>
              <a:gd name="connsiteY8" fmla="*/ 701709 h 701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834" h="701709">
                <a:moveTo>
                  <a:pt x="309937" y="701709"/>
                </a:moveTo>
                <a:lnTo>
                  <a:pt x="286091" y="614537"/>
                </a:lnTo>
                <a:cubicBezTo>
                  <a:pt x="238880" y="469812"/>
                  <a:pt x="163061" y="332587"/>
                  <a:pt x="58882" y="211810"/>
                </a:cubicBezTo>
                <a:lnTo>
                  <a:pt x="0" y="150168"/>
                </a:lnTo>
                <a:lnTo>
                  <a:pt x="142111" y="0"/>
                </a:lnTo>
                <a:lnTo>
                  <a:pt x="215613" y="76946"/>
                </a:lnTo>
                <a:cubicBezTo>
                  <a:pt x="338044" y="218884"/>
                  <a:pt x="427146" y="380150"/>
                  <a:pt x="482628" y="550232"/>
                </a:cubicBezTo>
                <a:lnTo>
                  <a:pt x="514834" y="667959"/>
                </a:lnTo>
                <a:lnTo>
                  <a:pt x="309937" y="70170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E81A16CD-FE6F-7543-90BE-74ED4A4F6FE6}"/>
              </a:ext>
            </a:extLst>
          </p:cNvPr>
          <p:cNvSpPr txBox="1"/>
          <p:nvPr/>
        </p:nvSpPr>
        <p:spPr>
          <a:xfrm>
            <a:off x="5764779" y="2491658"/>
            <a:ext cx="478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SQ</a:t>
            </a:r>
            <a:endParaRPr kumimoji="1" lang="zh-CN" altLang="en-US" dirty="0"/>
          </a:p>
        </p:txBody>
      </p:sp>
      <p:sp>
        <p:nvSpPr>
          <p:cNvPr id="90" name="任意形状 89">
            <a:extLst>
              <a:ext uri="{FF2B5EF4-FFF2-40B4-BE49-F238E27FC236}">
                <a16:creationId xmlns:a16="http://schemas.microsoft.com/office/drawing/2014/main" id="{3633EADB-817E-4D4E-AC27-DD9F8280C24E}"/>
              </a:ext>
            </a:extLst>
          </p:cNvPr>
          <p:cNvSpPr/>
          <p:nvPr/>
        </p:nvSpPr>
        <p:spPr>
          <a:xfrm rot="8194738">
            <a:off x="9106612" y="1250761"/>
            <a:ext cx="869042" cy="504153"/>
          </a:xfrm>
          <a:custGeom>
            <a:avLst/>
            <a:gdLst>
              <a:gd name="connsiteX0" fmla="*/ 0 w 869042"/>
              <a:gd name="connsiteY0" fmla="*/ 150168 h 504153"/>
              <a:gd name="connsiteX1" fmla="*/ 142112 w 869042"/>
              <a:gd name="connsiteY1" fmla="*/ 0 h 504153"/>
              <a:gd name="connsiteX2" fmla="*/ 206904 w 869042"/>
              <a:gd name="connsiteY2" fmla="*/ 55396 h 504153"/>
              <a:gd name="connsiteX3" fmla="*/ 845516 w 869042"/>
              <a:gd name="connsiteY3" fmla="*/ 297122 h 504153"/>
              <a:gd name="connsiteX4" fmla="*/ 869042 w 869042"/>
              <a:gd name="connsiteY4" fmla="*/ 297596 h 504153"/>
              <a:gd name="connsiteX5" fmla="*/ 869042 w 869042"/>
              <a:gd name="connsiteY5" fmla="*/ 504153 h 504153"/>
              <a:gd name="connsiteX6" fmla="*/ 831376 w 869042"/>
              <a:gd name="connsiteY6" fmla="*/ 503394 h 504153"/>
              <a:gd name="connsiteX7" fmla="*/ 80879 w 869042"/>
              <a:gd name="connsiteY7" fmla="*/ 219318 h 504153"/>
              <a:gd name="connsiteX8" fmla="*/ 0 w 869042"/>
              <a:gd name="connsiteY8" fmla="*/ 150168 h 504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042" h="504153">
                <a:moveTo>
                  <a:pt x="0" y="150168"/>
                </a:moveTo>
                <a:lnTo>
                  <a:pt x="142112" y="0"/>
                </a:lnTo>
                <a:lnTo>
                  <a:pt x="206904" y="55396"/>
                </a:lnTo>
                <a:cubicBezTo>
                  <a:pt x="396403" y="201448"/>
                  <a:pt x="619337" y="281746"/>
                  <a:pt x="845516" y="297122"/>
                </a:cubicBezTo>
                <a:lnTo>
                  <a:pt x="869042" y="297596"/>
                </a:lnTo>
                <a:lnTo>
                  <a:pt x="869042" y="504153"/>
                </a:lnTo>
                <a:lnTo>
                  <a:pt x="831376" y="503394"/>
                </a:lnTo>
                <a:cubicBezTo>
                  <a:pt x="565571" y="485324"/>
                  <a:pt x="303579" y="390958"/>
                  <a:pt x="80879" y="219318"/>
                </a:cubicBezTo>
                <a:lnTo>
                  <a:pt x="0" y="15016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1" name="任意形状 90">
            <a:extLst>
              <a:ext uri="{FF2B5EF4-FFF2-40B4-BE49-F238E27FC236}">
                <a16:creationId xmlns:a16="http://schemas.microsoft.com/office/drawing/2014/main" id="{90E6E37A-A1D2-4D4D-815C-DFA94D248E3D}"/>
              </a:ext>
            </a:extLst>
          </p:cNvPr>
          <p:cNvSpPr/>
          <p:nvPr/>
        </p:nvSpPr>
        <p:spPr>
          <a:xfrm rot="8194738">
            <a:off x="10108796" y="1110162"/>
            <a:ext cx="495944" cy="710171"/>
          </a:xfrm>
          <a:custGeom>
            <a:avLst/>
            <a:gdLst>
              <a:gd name="connsiteX0" fmla="*/ 353833 w 495944"/>
              <a:gd name="connsiteY0" fmla="*/ 710171 h 710171"/>
              <a:gd name="connsiteX1" fmla="*/ 306603 w 495944"/>
              <a:gd name="connsiteY1" fmla="*/ 660727 h 710171"/>
              <a:gd name="connsiteX2" fmla="*/ 4283 w 495944"/>
              <a:gd name="connsiteY2" fmla="*/ 58391 h 710171"/>
              <a:gd name="connsiteX3" fmla="*/ 0 w 495944"/>
              <a:gd name="connsiteY3" fmla="*/ 33567 h 710171"/>
              <a:gd name="connsiteX4" fmla="*/ 203787 w 495944"/>
              <a:gd name="connsiteY4" fmla="*/ 0 h 710171"/>
              <a:gd name="connsiteX5" fmla="*/ 206086 w 495944"/>
              <a:gd name="connsiteY5" fmla="*/ 13325 h 710171"/>
              <a:gd name="connsiteX6" fmla="*/ 463335 w 495944"/>
              <a:gd name="connsiteY6" fmla="*/ 525865 h 710171"/>
              <a:gd name="connsiteX7" fmla="*/ 495944 w 495944"/>
              <a:gd name="connsiteY7" fmla="*/ 560003 h 710171"/>
              <a:gd name="connsiteX8" fmla="*/ 353833 w 495944"/>
              <a:gd name="connsiteY8" fmla="*/ 710171 h 710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944" h="710171">
                <a:moveTo>
                  <a:pt x="353833" y="710171"/>
                </a:moveTo>
                <a:lnTo>
                  <a:pt x="306603" y="660727"/>
                </a:lnTo>
                <a:cubicBezTo>
                  <a:pt x="153563" y="483305"/>
                  <a:pt x="52602" y="275683"/>
                  <a:pt x="4283" y="58391"/>
                </a:cubicBezTo>
                <a:lnTo>
                  <a:pt x="0" y="33567"/>
                </a:lnTo>
                <a:lnTo>
                  <a:pt x="203787" y="0"/>
                </a:lnTo>
                <a:lnTo>
                  <a:pt x="206086" y="13325"/>
                </a:lnTo>
                <a:cubicBezTo>
                  <a:pt x="247200" y="198224"/>
                  <a:pt x="333110" y="374893"/>
                  <a:pt x="463335" y="525865"/>
                </a:cubicBezTo>
                <a:lnTo>
                  <a:pt x="495944" y="560003"/>
                </a:lnTo>
                <a:lnTo>
                  <a:pt x="353833" y="710171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2" name="任意形状 91">
            <a:extLst>
              <a:ext uri="{FF2B5EF4-FFF2-40B4-BE49-F238E27FC236}">
                <a16:creationId xmlns:a16="http://schemas.microsoft.com/office/drawing/2014/main" id="{A9F21705-10EB-8449-ABD6-1ED565323301}"/>
              </a:ext>
            </a:extLst>
          </p:cNvPr>
          <p:cNvSpPr/>
          <p:nvPr/>
        </p:nvSpPr>
        <p:spPr>
          <a:xfrm rot="8194738">
            <a:off x="10808722" y="1638055"/>
            <a:ext cx="496157" cy="1049978"/>
          </a:xfrm>
          <a:custGeom>
            <a:avLst/>
            <a:gdLst>
              <a:gd name="connsiteX0" fmla="*/ 7902 w 496157"/>
              <a:gd name="connsiteY0" fmla="*/ 1049978 h 1049978"/>
              <a:gd name="connsiteX1" fmla="*/ 529 w 496157"/>
              <a:gd name="connsiteY1" fmla="*/ 952211 h 1049978"/>
              <a:gd name="connsiteX2" fmla="*/ 287286 w 496157"/>
              <a:gd name="connsiteY2" fmla="*/ 68658 h 1049978"/>
              <a:gd name="connsiteX3" fmla="*/ 345988 w 496157"/>
              <a:gd name="connsiteY3" fmla="*/ 0 h 1049978"/>
              <a:gd name="connsiteX4" fmla="*/ 496157 w 496157"/>
              <a:gd name="connsiteY4" fmla="*/ 142112 h 1049978"/>
              <a:gd name="connsiteX5" fmla="*/ 451209 w 496157"/>
              <a:gd name="connsiteY5" fmla="*/ 194682 h 1049978"/>
              <a:gd name="connsiteX6" fmla="*/ 207202 w 496157"/>
              <a:gd name="connsiteY6" fmla="*/ 946514 h 1049978"/>
              <a:gd name="connsiteX7" fmla="*/ 212463 w 496157"/>
              <a:gd name="connsiteY7" fmla="*/ 1016283 h 1049978"/>
              <a:gd name="connsiteX8" fmla="*/ 7902 w 496157"/>
              <a:gd name="connsiteY8" fmla="*/ 1049978 h 104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6157" h="1049978">
                <a:moveTo>
                  <a:pt x="7902" y="1049978"/>
                </a:moveTo>
                <a:lnTo>
                  <a:pt x="529" y="952211"/>
                </a:lnTo>
                <a:cubicBezTo>
                  <a:pt x="-8029" y="641771"/>
                  <a:pt x="87039" y="328475"/>
                  <a:pt x="287286" y="68658"/>
                </a:cubicBezTo>
                <a:lnTo>
                  <a:pt x="345988" y="0"/>
                </a:lnTo>
                <a:lnTo>
                  <a:pt x="496157" y="142112"/>
                </a:lnTo>
                <a:lnTo>
                  <a:pt x="451209" y="194682"/>
                </a:lnTo>
                <a:cubicBezTo>
                  <a:pt x="280816" y="415765"/>
                  <a:pt x="199921" y="682355"/>
                  <a:pt x="207202" y="946514"/>
                </a:cubicBezTo>
                <a:lnTo>
                  <a:pt x="212463" y="1016283"/>
                </a:lnTo>
                <a:lnTo>
                  <a:pt x="7902" y="1049978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3" name="任意形状 92">
            <a:extLst>
              <a:ext uri="{FF2B5EF4-FFF2-40B4-BE49-F238E27FC236}">
                <a16:creationId xmlns:a16="http://schemas.microsoft.com/office/drawing/2014/main" id="{5807A5E4-77D5-7C48-A952-967CB564E7FC}"/>
              </a:ext>
            </a:extLst>
          </p:cNvPr>
          <p:cNvSpPr/>
          <p:nvPr/>
        </p:nvSpPr>
        <p:spPr>
          <a:xfrm rot="8194738">
            <a:off x="8366508" y="1938200"/>
            <a:ext cx="909180" cy="537800"/>
          </a:xfrm>
          <a:custGeom>
            <a:avLst/>
            <a:gdLst>
              <a:gd name="connsiteX0" fmla="*/ 0 w 909180"/>
              <a:gd name="connsiteY0" fmla="*/ 537800 h 537800"/>
              <a:gd name="connsiteX1" fmla="*/ 0 w 909180"/>
              <a:gd name="connsiteY1" fmla="*/ 330699 h 537800"/>
              <a:gd name="connsiteX2" fmla="*/ 84673 w 909180"/>
              <a:gd name="connsiteY2" fmla="*/ 324314 h 537800"/>
              <a:gd name="connsiteX3" fmla="*/ 708998 w 909180"/>
              <a:gd name="connsiteY3" fmla="*/ 47775 h 537800"/>
              <a:gd name="connsiteX4" fmla="*/ 759013 w 909180"/>
              <a:gd name="connsiteY4" fmla="*/ 0 h 537800"/>
              <a:gd name="connsiteX5" fmla="*/ 909180 w 909180"/>
              <a:gd name="connsiteY5" fmla="*/ 142111 h 537800"/>
              <a:gd name="connsiteX6" fmla="*/ 843861 w 909180"/>
              <a:gd name="connsiteY6" fmla="*/ 204506 h 537800"/>
              <a:gd name="connsiteX7" fmla="*/ 110153 w 909180"/>
              <a:gd name="connsiteY7" fmla="*/ 529494 h 537800"/>
              <a:gd name="connsiteX8" fmla="*/ 0 w 909180"/>
              <a:gd name="connsiteY8" fmla="*/ 537800 h 53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9180" h="537800">
                <a:moveTo>
                  <a:pt x="0" y="537800"/>
                </a:moveTo>
                <a:lnTo>
                  <a:pt x="0" y="330699"/>
                </a:lnTo>
                <a:lnTo>
                  <a:pt x="84673" y="324314"/>
                </a:lnTo>
                <a:cubicBezTo>
                  <a:pt x="309661" y="296501"/>
                  <a:pt x="527833" y="204045"/>
                  <a:pt x="708998" y="47775"/>
                </a:cubicBezTo>
                <a:lnTo>
                  <a:pt x="759013" y="0"/>
                </a:lnTo>
                <a:lnTo>
                  <a:pt x="909180" y="142111"/>
                </a:lnTo>
                <a:lnTo>
                  <a:pt x="843861" y="204506"/>
                </a:lnTo>
                <a:cubicBezTo>
                  <a:pt x="630954" y="388154"/>
                  <a:pt x="374559" y="496809"/>
                  <a:pt x="110153" y="529494"/>
                </a:cubicBezTo>
                <a:lnTo>
                  <a:pt x="0" y="5378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4" name="任意形状 93">
            <a:extLst>
              <a:ext uri="{FF2B5EF4-FFF2-40B4-BE49-F238E27FC236}">
                <a16:creationId xmlns:a16="http://schemas.microsoft.com/office/drawing/2014/main" id="{831A1A2B-3EA0-0840-B07C-48558B4F17D6}"/>
              </a:ext>
            </a:extLst>
          </p:cNvPr>
          <p:cNvSpPr/>
          <p:nvPr/>
        </p:nvSpPr>
        <p:spPr>
          <a:xfrm rot="8194738">
            <a:off x="8648433" y="2673649"/>
            <a:ext cx="466404" cy="1052056"/>
          </a:xfrm>
          <a:custGeom>
            <a:avLst/>
            <a:gdLst>
              <a:gd name="connsiteX0" fmla="*/ 150167 w 466404"/>
              <a:gd name="connsiteY0" fmla="*/ 1052056 h 1052056"/>
              <a:gd name="connsiteX1" fmla="*/ 0 w 466404"/>
              <a:gd name="connsiteY1" fmla="*/ 909946 h 1052056"/>
              <a:gd name="connsiteX2" fmla="*/ 15196 w 466404"/>
              <a:gd name="connsiteY2" fmla="*/ 892173 h 1052056"/>
              <a:gd name="connsiteX3" fmla="*/ 259203 w 466404"/>
              <a:gd name="connsiteY3" fmla="*/ 140341 h 1052056"/>
              <a:gd name="connsiteX4" fmla="*/ 251158 w 466404"/>
              <a:gd name="connsiteY4" fmla="*/ 33665 h 1052056"/>
              <a:gd name="connsiteX5" fmla="*/ 455533 w 466404"/>
              <a:gd name="connsiteY5" fmla="*/ 0 h 1052056"/>
              <a:gd name="connsiteX6" fmla="*/ 455867 w 466404"/>
              <a:gd name="connsiteY6" fmla="*/ 1936 h 1052056"/>
              <a:gd name="connsiteX7" fmla="*/ 179118 w 466404"/>
              <a:gd name="connsiteY7" fmla="*/ 1018196 h 1052056"/>
              <a:gd name="connsiteX8" fmla="*/ 150167 w 466404"/>
              <a:gd name="connsiteY8" fmla="*/ 1052056 h 105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6404" h="1052056">
                <a:moveTo>
                  <a:pt x="150167" y="1052056"/>
                </a:moveTo>
                <a:lnTo>
                  <a:pt x="0" y="909946"/>
                </a:lnTo>
                <a:lnTo>
                  <a:pt x="15196" y="892173"/>
                </a:lnTo>
                <a:cubicBezTo>
                  <a:pt x="185589" y="671090"/>
                  <a:pt x="266484" y="404500"/>
                  <a:pt x="259203" y="140341"/>
                </a:cubicBezTo>
                <a:lnTo>
                  <a:pt x="251158" y="33665"/>
                </a:lnTo>
                <a:lnTo>
                  <a:pt x="455533" y="0"/>
                </a:lnTo>
                <a:lnTo>
                  <a:pt x="455867" y="1936"/>
                </a:lnTo>
                <a:cubicBezTo>
                  <a:pt x="499448" y="354478"/>
                  <a:pt x="407971" y="721263"/>
                  <a:pt x="179118" y="1018196"/>
                </a:cubicBezTo>
                <a:lnTo>
                  <a:pt x="150167" y="1052056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5" name="任意形状 94">
            <a:extLst>
              <a:ext uri="{FF2B5EF4-FFF2-40B4-BE49-F238E27FC236}">
                <a16:creationId xmlns:a16="http://schemas.microsoft.com/office/drawing/2014/main" id="{AC7F961C-029C-AD4A-B2B2-21D6D74B8088}"/>
              </a:ext>
            </a:extLst>
          </p:cNvPr>
          <p:cNvSpPr/>
          <p:nvPr/>
        </p:nvSpPr>
        <p:spPr>
          <a:xfrm rot="8194738">
            <a:off x="10661310" y="2890337"/>
            <a:ext cx="879666" cy="506449"/>
          </a:xfrm>
          <a:custGeom>
            <a:avLst/>
            <a:gdLst>
              <a:gd name="connsiteX0" fmla="*/ 150168 w 879666"/>
              <a:gd name="connsiteY0" fmla="*/ 506449 h 506449"/>
              <a:gd name="connsiteX1" fmla="*/ 0 w 879666"/>
              <a:gd name="connsiteY1" fmla="*/ 364338 h 506449"/>
              <a:gd name="connsiteX2" fmla="*/ 32214 w 879666"/>
              <a:gd name="connsiteY2" fmla="*/ 333565 h 506449"/>
              <a:gd name="connsiteX3" fmla="*/ 765922 w 879666"/>
              <a:gd name="connsiteY3" fmla="*/ 8578 h 506449"/>
              <a:gd name="connsiteX4" fmla="*/ 879666 w 879666"/>
              <a:gd name="connsiteY4" fmla="*/ 0 h 506449"/>
              <a:gd name="connsiteX5" fmla="*/ 879666 w 879666"/>
              <a:gd name="connsiteY5" fmla="*/ 207103 h 506449"/>
              <a:gd name="connsiteX6" fmla="*/ 791403 w 879666"/>
              <a:gd name="connsiteY6" fmla="*/ 213759 h 506449"/>
              <a:gd name="connsiteX7" fmla="*/ 167077 w 879666"/>
              <a:gd name="connsiteY7" fmla="*/ 490298 h 506449"/>
              <a:gd name="connsiteX8" fmla="*/ 150168 w 879666"/>
              <a:gd name="connsiteY8" fmla="*/ 506449 h 50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666" h="506449">
                <a:moveTo>
                  <a:pt x="150168" y="506449"/>
                </a:moveTo>
                <a:lnTo>
                  <a:pt x="0" y="364338"/>
                </a:lnTo>
                <a:lnTo>
                  <a:pt x="32214" y="333565"/>
                </a:lnTo>
                <a:cubicBezTo>
                  <a:pt x="245120" y="149918"/>
                  <a:pt x="501515" y="41263"/>
                  <a:pt x="765922" y="8578"/>
                </a:cubicBezTo>
                <a:lnTo>
                  <a:pt x="879666" y="0"/>
                </a:lnTo>
                <a:lnTo>
                  <a:pt x="879666" y="207103"/>
                </a:lnTo>
                <a:lnTo>
                  <a:pt x="791403" y="213759"/>
                </a:lnTo>
                <a:cubicBezTo>
                  <a:pt x="566415" y="241572"/>
                  <a:pt x="348243" y="334028"/>
                  <a:pt x="167077" y="490298"/>
                </a:cubicBezTo>
                <a:lnTo>
                  <a:pt x="150168" y="506449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6" name="任意形状 95">
            <a:extLst>
              <a:ext uri="{FF2B5EF4-FFF2-40B4-BE49-F238E27FC236}">
                <a16:creationId xmlns:a16="http://schemas.microsoft.com/office/drawing/2014/main" id="{C45FB937-8597-5449-9B3E-3C1CE405F861}"/>
              </a:ext>
            </a:extLst>
          </p:cNvPr>
          <p:cNvSpPr/>
          <p:nvPr/>
        </p:nvSpPr>
        <p:spPr>
          <a:xfrm rot="8194738">
            <a:off x="9982867" y="3584195"/>
            <a:ext cx="836542" cy="479365"/>
          </a:xfrm>
          <a:custGeom>
            <a:avLst/>
            <a:gdLst>
              <a:gd name="connsiteX0" fmla="*/ 0 w 836542"/>
              <a:gd name="connsiteY0" fmla="*/ 206559 h 479365"/>
              <a:gd name="connsiteX1" fmla="*/ 0 w 836542"/>
              <a:gd name="connsiteY1" fmla="*/ 0 h 479365"/>
              <a:gd name="connsiteX2" fmla="*/ 34074 w 836542"/>
              <a:gd name="connsiteY2" fmla="*/ 687 h 479365"/>
              <a:gd name="connsiteX3" fmla="*/ 784571 w 836542"/>
              <a:gd name="connsiteY3" fmla="*/ 284762 h 479365"/>
              <a:gd name="connsiteX4" fmla="*/ 836542 w 836542"/>
              <a:gd name="connsiteY4" fmla="*/ 329197 h 479365"/>
              <a:gd name="connsiteX5" fmla="*/ 694431 w 836542"/>
              <a:gd name="connsiteY5" fmla="*/ 479365 h 479365"/>
              <a:gd name="connsiteX6" fmla="*/ 658548 w 836542"/>
              <a:gd name="connsiteY6" fmla="*/ 448686 h 479365"/>
              <a:gd name="connsiteX7" fmla="*/ 19936 w 836542"/>
              <a:gd name="connsiteY7" fmla="*/ 206961 h 479365"/>
              <a:gd name="connsiteX8" fmla="*/ 0 w 836542"/>
              <a:gd name="connsiteY8" fmla="*/ 206559 h 47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542" h="479365">
                <a:moveTo>
                  <a:pt x="0" y="206559"/>
                </a:moveTo>
                <a:lnTo>
                  <a:pt x="0" y="0"/>
                </a:lnTo>
                <a:lnTo>
                  <a:pt x="34074" y="687"/>
                </a:lnTo>
                <a:cubicBezTo>
                  <a:pt x="299880" y="18756"/>
                  <a:pt x="561871" y="113122"/>
                  <a:pt x="784571" y="284762"/>
                </a:cubicBezTo>
                <a:lnTo>
                  <a:pt x="836542" y="329197"/>
                </a:lnTo>
                <a:lnTo>
                  <a:pt x="694431" y="479365"/>
                </a:lnTo>
                <a:lnTo>
                  <a:pt x="658548" y="448686"/>
                </a:lnTo>
                <a:cubicBezTo>
                  <a:pt x="469049" y="302634"/>
                  <a:pt x="246115" y="222336"/>
                  <a:pt x="19936" y="206961"/>
                </a:cubicBezTo>
                <a:lnTo>
                  <a:pt x="0" y="206559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7" name="任意形状 96">
            <a:extLst>
              <a:ext uri="{FF2B5EF4-FFF2-40B4-BE49-F238E27FC236}">
                <a16:creationId xmlns:a16="http://schemas.microsoft.com/office/drawing/2014/main" id="{8A9E69C6-5D1C-6D43-B6B5-2CD59B072728}"/>
              </a:ext>
            </a:extLst>
          </p:cNvPr>
          <p:cNvSpPr/>
          <p:nvPr/>
        </p:nvSpPr>
        <p:spPr>
          <a:xfrm rot="8194738">
            <a:off x="9344455" y="3521847"/>
            <a:ext cx="514834" cy="701709"/>
          </a:xfrm>
          <a:custGeom>
            <a:avLst/>
            <a:gdLst>
              <a:gd name="connsiteX0" fmla="*/ 309937 w 514834"/>
              <a:gd name="connsiteY0" fmla="*/ 701709 h 701709"/>
              <a:gd name="connsiteX1" fmla="*/ 286091 w 514834"/>
              <a:gd name="connsiteY1" fmla="*/ 614537 h 701709"/>
              <a:gd name="connsiteX2" fmla="*/ 58882 w 514834"/>
              <a:gd name="connsiteY2" fmla="*/ 211810 h 701709"/>
              <a:gd name="connsiteX3" fmla="*/ 0 w 514834"/>
              <a:gd name="connsiteY3" fmla="*/ 150168 h 701709"/>
              <a:gd name="connsiteX4" fmla="*/ 142111 w 514834"/>
              <a:gd name="connsiteY4" fmla="*/ 0 h 701709"/>
              <a:gd name="connsiteX5" fmla="*/ 215613 w 514834"/>
              <a:gd name="connsiteY5" fmla="*/ 76946 h 701709"/>
              <a:gd name="connsiteX6" fmla="*/ 482628 w 514834"/>
              <a:gd name="connsiteY6" fmla="*/ 550232 h 701709"/>
              <a:gd name="connsiteX7" fmla="*/ 514834 w 514834"/>
              <a:gd name="connsiteY7" fmla="*/ 667959 h 701709"/>
              <a:gd name="connsiteX8" fmla="*/ 309937 w 514834"/>
              <a:gd name="connsiteY8" fmla="*/ 701709 h 701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834" h="701709">
                <a:moveTo>
                  <a:pt x="309937" y="701709"/>
                </a:moveTo>
                <a:lnTo>
                  <a:pt x="286091" y="614537"/>
                </a:lnTo>
                <a:cubicBezTo>
                  <a:pt x="238880" y="469812"/>
                  <a:pt x="163061" y="332587"/>
                  <a:pt x="58882" y="211810"/>
                </a:cubicBezTo>
                <a:lnTo>
                  <a:pt x="0" y="150168"/>
                </a:lnTo>
                <a:lnTo>
                  <a:pt x="142111" y="0"/>
                </a:lnTo>
                <a:lnTo>
                  <a:pt x="215613" y="76946"/>
                </a:lnTo>
                <a:cubicBezTo>
                  <a:pt x="338044" y="218884"/>
                  <a:pt x="427146" y="380150"/>
                  <a:pt x="482628" y="550232"/>
                </a:cubicBezTo>
                <a:lnTo>
                  <a:pt x="514834" y="667959"/>
                </a:lnTo>
                <a:lnTo>
                  <a:pt x="309937" y="70170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BEB70380-07D2-9E43-8B7D-C926CFFE1FBE}"/>
              </a:ext>
            </a:extLst>
          </p:cNvPr>
          <p:cNvSpPr txBox="1"/>
          <p:nvPr/>
        </p:nvSpPr>
        <p:spPr>
          <a:xfrm>
            <a:off x="9728385" y="2472651"/>
            <a:ext cx="50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CQ</a:t>
            </a:r>
            <a:endParaRPr kumimoji="1" lang="zh-CN" altLang="en-US" dirty="0"/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9AA921BB-3140-6C46-B580-C5513761841B}"/>
              </a:ext>
            </a:extLst>
          </p:cNvPr>
          <p:cNvSpPr/>
          <p:nvPr/>
        </p:nvSpPr>
        <p:spPr>
          <a:xfrm>
            <a:off x="1540215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956393B2-7D1F-0C47-BC32-A6BDB42CA4FB}"/>
              </a:ext>
            </a:extLst>
          </p:cNvPr>
          <p:cNvSpPr/>
          <p:nvPr/>
        </p:nvSpPr>
        <p:spPr>
          <a:xfrm>
            <a:off x="2721901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DB32BACA-3DEA-364A-9EFA-D3718AD0753B}"/>
              </a:ext>
            </a:extLst>
          </p:cNvPr>
          <p:cNvSpPr/>
          <p:nvPr/>
        </p:nvSpPr>
        <p:spPr>
          <a:xfrm>
            <a:off x="3903587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91661E2A-931B-2A4E-8636-1CE591960684}"/>
              </a:ext>
            </a:extLst>
          </p:cNvPr>
          <p:cNvSpPr/>
          <p:nvPr/>
        </p:nvSpPr>
        <p:spPr>
          <a:xfrm>
            <a:off x="5085273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CD29C1F0-B7B4-7A4B-A6FC-2C8F4ED02DC2}"/>
              </a:ext>
            </a:extLst>
          </p:cNvPr>
          <p:cNvSpPr txBox="1"/>
          <p:nvPr/>
        </p:nvSpPr>
        <p:spPr>
          <a:xfrm>
            <a:off x="3108960" y="4994031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turn</a:t>
            </a:r>
            <a:r>
              <a:rPr kumimoji="1" lang="zh-CN" altLang="en-US" dirty="0"/>
              <a:t> </a:t>
            </a:r>
            <a:r>
              <a:rPr kumimoji="1" lang="en-US" altLang="zh-CN" dirty="0"/>
              <a:t>counter</a:t>
            </a:r>
            <a:endParaRPr kumimoji="1" lang="zh-CN" altLang="en-US" dirty="0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DCB73CCF-2CC2-D248-A17B-32AE87AFC6DA}"/>
              </a:ext>
            </a:extLst>
          </p:cNvPr>
          <p:cNvGrpSpPr/>
          <p:nvPr/>
        </p:nvGrpSpPr>
        <p:grpSpPr>
          <a:xfrm rot="7982231">
            <a:off x="6333496" y="4107118"/>
            <a:ext cx="533594" cy="634115"/>
            <a:chOff x="6552156" y="759655"/>
            <a:chExt cx="533594" cy="634115"/>
          </a:xfrm>
        </p:grpSpPr>
        <p:cxnSp>
          <p:nvCxnSpPr>
            <p:cNvPr id="39" name="直线箭头连接符 38">
              <a:extLst>
                <a:ext uri="{FF2B5EF4-FFF2-40B4-BE49-F238E27FC236}">
                  <a16:creationId xmlns:a16="http://schemas.microsoft.com/office/drawing/2014/main" id="{5BEFA1D4-525B-7F4A-9955-429AD31B6E25}"/>
                </a:ext>
              </a:extLst>
            </p:cNvPr>
            <p:cNvCxnSpPr/>
            <p:nvPr/>
          </p:nvCxnSpPr>
          <p:spPr>
            <a:xfrm flipH="1">
              <a:off x="6552156" y="759655"/>
              <a:ext cx="265184" cy="62212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0BA71268-B81F-2B4E-B57F-34FC45A53B65}"/>
                </a:ext>
              </a:extLst>
            </p:cNvPr>
            <p:cNvSpPr txBox="1"/>
            <p:nvPr/>
          </p:nvSpPr>
          <p:spPr>
            <a:xfrm rot="13617769">
              <a:off x="6662878" y="970898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tail</a:t>
              </a:r>
              <a:endParaRPr kumimoji="1" lang="zh-CN" altLang="en-US" dirty="0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CF75FD1C-A357-6D4A-8995-D72E8D79F145}"/>
              </a:ext>
            </a:extLst>
          </p:cNvPr>
          <p:cNvGrpSpPr/>
          <p:nvPr/>
        </p:nvGrpSpPr>
        <p:grpSpPr>
          <a:xfrm>
            <a:off x="5833275" y="658115"/>
            <a:ext cx="718881" cy="665750"/>
            <a:chOff x="5833275" y="658115"/>
            <a:chExt cx="718881" cy="665750"/>
          </a:xfrm>
        </p:grpSpPr>
        <p:cxnSp>
          <p:nvCxnSpPr>
            <p:cNvPr id="42" name="直线箭头连接符 41">
              <a:extLst>
                <a:ext uri="{FF2B5EF4-FFF2-40B4-BE49-F238E27FC236}">
                  <a16:creationId xmlns:a16="http://schemas.microsoft.com/office/drawing/2014/main" id="{1F78E7E1-8603-C34A-B041-423B1E2584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93162" y="658115"/>
              <a:ext cx="158994" cy="66575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F093A555-4ED0-3341-93E8-CCD6ACA9D97B}"/>
                </a:ext>
              </a:extLst>
            </p:cNvPr>
            <p:cNvSpPr txBox="1"/>
            <p:nvPr/>
          </p:nvSpPr>
          <p:spPr>
            <a:xfrm>
              <a:off x="5833275" y="786232"/>
              <a:ext cx="6783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chemeClr val="accent2"/>
                  </a:solidFill>
                </a:rPr>
                <a:t>head</a:t>
              </a:r>
              <a:endParaRPr kumimoji="1" lang="zh-CN" altLang="en-US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2C595C60-E8CF-754F-B7F5-728F3C86AAD9}"/>
              </a:ext>
            </a:extLst>
          </p:cNvPr>
          <p:cNvGrpSpPr/>
          <p:nvPr/>
        </p:nvGrpSpPr>
        <p:grpSpPr>
          <a:xfrm>
            <a:off x="9728385" y="638023"/>
            <a:ext cx="718881" cy="665750"/>
            <a:chOff x="5833275" y="658115"/>
            <a:chExt cx="718881" cy="665750"/>
          </a:xfrm>
        </p:grpSpPr>
        <p:cxnSp>
          <p:nvCxnSpPr>
            <p:cNvPr id="45" name="直线箭头连接符 44">
              <a:extLst>
                <a:ext uri="{FF2B5EF4-FFF2-40B4-BE49-F238E27FC236}">
                  <a16:creationId xmlns:a16="http://schemas.microsoft.com/office/drawing/2014/main" id="{EFA3B5C7-C040-9340-9002-A63B5F725F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93162" y="658115"/>
              <a:ext cx="158994" cy="66575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10F39D64-895B-984B-B5D8-98983817936C}"/>
                </a:ext>
              </a:extLst>
            </p:cNvPr>
            <p:cNvSpPr txBox="1"/>
            <p:nvPr/>
          </p:nvSpPr>
          <p:spPr>
            <a:xfrm>
              <a:off x="5833275" y="786232"/>
              <a:ext cx="6783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chemeClr val="accent2"/>
                  </a:solidFill>
                </a:rPr>
                <a:t>head</a:t>
              </a:r>
              <a:endParaRPr kumimoji="1" lang="zh-CN" altLang="en-US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49CC60B9-D22E-6343-BFD6-C74954231CB9}"/>
              </a:ext>
            </a:extLst>
          </p:cNvPr>
          <p:cNvGrpSpPr/>
          <p:nvPr/>
        </p:nvGrpSpPr>
        <p:grpSpPr>
          <a:xfrm>
            <a:off x="10538300" y="771236"/>
            <a:ext cx="587135" cy="622125"/>
            <a:chOff x="6552156" y="759655"/>
            <a:chExt cx="587135" cy="622125"/>
          </a:xfrm>
        </p:grpSpPr>
        <p:cxnSp>
          <p:nvCxnSpPr>
            <p:cNvPr id="50" name="直线箭头连接符 49">
              <a:extLst>
                <a:ext uri="{FF2B5EF4-FFF2-40B4-BE49-F238E27FC236}">
                  <a16:creationId xmlns:a16="http://schemas.microsoft.com/office/drawing/2014/main" id="{8623FD49-F825-6E4A-BB95-F8A1C0D08D73}"/>
                </a:ext>
              </a:extLst>
            </p:cNvPr>
            <p:cNvCxnSpPr/>
            <p:nvPr/>
          </p:nvCxnSpPr>
          <p:spPr>
            <a:xfrm flipH="1">
              <a:off x="6552156" y="759655"/>
              <a:ext cx="265184" cy="62212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9F660191-E0AA-D04B-91C8-BA7A43D73394}"/>
                </a:ext>
              </a:extLst>
            </p:cNvPr>
            <p:cNvSpPr txBox="1"/>
            <p:nvPr/>
          </p:nvSpPr>
          <p:spPr>
            <a:xfrm>
              <a:off x="6662879" y="970898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tail</a:t>
              </a:r>
              <a:endParaRPr kumimoji="1" lang="zh-CN" altLang="en-US" dirty="0"/>
            </a:p>
          </p:txBody>
        </p:sp>
      </p:grpSp>
      <p:sp>
        <p:nvSpPr>
          <p:cNvPr id="54" name="文本框 53">
            <a:extLst>
              <a:ext uri="{FF2B5EF4-FFF2-40B4-BE49-F238E27FC236}">
                <a16:creationId xmlns:a16="http://schemas.microsoft.com/office/drawing/2014/main" id="{30FD4E78-9242-4943-93AB-4E128A694EF6}"/>
              </a:ext>
            </a:extLst>
          </p:cNvPr>
          <p:cNvSpPr txBox="1"/>
          <p:nvPr/>
        </p:nvSpPr>
        <p:spPr>
          <a:xfrm>
            <a:off x="597341" y="2781050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</a:t>
            </a:r>
            <a:r>
              <a:rPr kumimoji="1" lang="zh-CN" altLang="en-US" dirty="0"/>
              <a:t>、</a:t>
            </a:r>
            <a:r>
              <a:rPr kumimoji="1" lang="en-US" altLang="zh-CN" dirty="0"/>
              <a:t>2...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768403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High-Throughput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I/O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Queues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62FA774-E709-B14B-963F-B3831A935C98}"/>
              </a:ext>
            </a:extLst>
          </p:cNvPr>
          <p:cNvSpPr/>
          <p:nvPr/>
        </p:nvSpPr>
        <p:spPr>
          <a:xfrm>
            <a:off x="1540216" y="166702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queue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head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22C6F6C-9C24-E547-B8F3-72AB187B67B0}"/>
              </a:ext>
            </a:extLst>
          </p:cNvPr>
          <p:cNvSpPr/>
          <p:nvPr/>
        </p:nvSpPr>
        <p:spPr>
          <a:xfrm>
            <a:off x="1540215" y="203786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queue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tail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29E74E8-EC28-234B-AE56-8656AB21B7BB}"/>
              </a:ext>
            </a:extLst>
          </p:cNvPr>
          <p:cNvSpPr/>
          <p:nvPr/>
        </p:nvSpPr>
        <p:spPr>
          <a:xfrm>
            <a:off x="1540216" y="240870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ticket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counter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57E97E0-BC80-4043-ADAF-92DBCA7C20B7}"/>
              </a:ext>
            </a:extLst>
          </p:cNvPr>
          <p:cNvSpPr/>
          <p:nvPr/>
        </p:nvSpPr>
        <p:spPr>
          <a:xfrm>
            <a:off x="1540216" y="277954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turn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counter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array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C6436E8-69C7-474C-A4B7-363E57665CD3}"/>
              </a:ext>
            </a:extLst>
          </p:cNvPr>
          <p:cNvSpPr/>
          <p:nvPr/>
        </p:nvSpPr>
        <p:spPr>
          <a:xfrm>
            <a:off x="1540216" y="315038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mark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array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(bit)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D31AEF2-668F-0E4F-BCCE-7A73A11260F1}"/>
              </a:ext>
            </a:extLst>
          </p:cNvPr>
          <p:cNvSpPr/>
          <p:nvPr/>
        </p:nvSpPr>
        <p:spPr>
          <a:xfrm>
            <a:off x="1540216" y="352122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lock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047F811-51A3-A141-A564-4D6F40013CBB}"/>
              </a:ext>
            </a:extLst>
          </p:cNvPr>
          <p:cNvSpPr txBox="1"/>
          <p:nvPr/>
        </p:nvSpPr>
        <p:spPr>
          <a:xfrm>
            <a:off x="1865995" y="1197114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SQ</a:t>
            </a:r>
            <a:r>
              <a:rPr kumimoji="1" lang="zh-CN" altLang="en-US" dirty="0"/>
              <a:t> </a:t>
            </a:r>
            <a:r>
              <a:rPr kumimoji="1" lang="en-US" altLang="zh-CN" dirty="0"/>
              <a:t>metadata</a:t>
            </a:r>
            <a:endParaRPr kumimoji="1" lang="zh-CN" altLang="en-US" dirty="0"/>
          </a:p>
        </p:txBody>
      </p:sp>
      <p:sp>
        <p:nvSpPr>
          <p:cNvPr id="52" name="任意形状 51">
            <a:extLst>
              <a:ext uri="{FF2B5EF4-FFF2-40B4-BE49-F238E27FC236}">
                <a16:creationId xmlns:a16="http://schemas.microsoft.com/office/drawing/2014/main" id="{D62DA295-022B-9640-A62B-E54B16407557}"/>
              </a:ext>
            </a:extLst>
          </p:cNvPr>
          <p:cNvSpPr/>
          <p:nvPr/>
        </p:nvSpPr>
        <p:spPr>
          <a:xfrm rot="8194738">
            <a:off x="5143006" y="1269768"/>
            <a:ext cx="869042" cy="504153"/>
          </a:xfrm>
          <a:custGeom>
            <a:avLst/>
            <a:gdLst>
              <a:gd name="connsiteX0" fmla="*/ 0 w 869042"/>
              <a:gd name="connsiteY0" fmla="*/ 150168 h 504153"/>
              <a:gd name="connsiteX1" fmla="*/ 142112 w 869042"/>
              <a:gd name="connsiteY1" fmla="*/ 0 h 504153"/>
              <a:gd name="connsiteX2" fmla="*/ 206904 w 869042"/>
              <a:gd name="connsiteY2" fmla="*/ 55396 h 504153"/>
              <a:gd name="connsiteX3" fmla="*/ 845516 w 869042"/>
              <a:gd name="connsiteY3" fmla="*/ 297122 h 504153"/>
              <a:gd name="connsiteX4" fmla="*/ 869042 w 869042"/>
              <a:gd name="connsiteY4" fmla="*/ 297596 h 504153"/>
              <a:gd name="connsiteX5" fmla="*/ 869042 w 869042"/>
              <a:gd name="connsiteY5" fmla="*/ 504153 h 504153"/>
              <a:gd name="connsiteX6" fmla="*/ 831376 w 869042"/>
              <a:gd name="connsiteY6" fmla="*/ 503394 h 504153"/>
              <a:gd name="connsiteX7" fmla="*/ 80879 w 869042"/>
              <a:gd name="connsiteY7" fmla="*/ 219318 h 504153"/>
              <a:gd name="connsiteX8" fmla="*/ 0 w 869042"/>
              <a:gd name="connsiteY8" fmla="*/ 150168 h 504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042" h="504153">
                <a:moveTo>
                  <a:pt x="0" y="150168"/>
                </a:moveTo>
                <a:lnTo>
                  <a:pt x="142112" y="0"/>
                </a:lnTo>
                <a:lnTo>
                  <a:pt x="206904" y="55396"/>
                </a:lnTo>
                <a:cubicBezTo>
                  <a:pt x="396403" y="201448"/>
                  <a:pt x="619337" y="281746"/>
                  <a:pt x="845516" y="297122"/>
                </a:cubicBezTo>
                <a:lnTo>
                  <a:pt x="869042" y="297596"/>
                </a:lnTo>
                <a:lnTo>
                  <a:pt x="869042" y="504153"/>
                </a:lnTo>
                <a:lnTo>
                  <a:pt x="831376" y="503394"/>
                </a:lnTo>
                <a:cubicBezTo>
                  <a:pt x="565571" y="485324"/>
                  <a:pt x="303579" y="390958"/>
                  <a:pt x="80879" y="219318"/>
                </a:cubicBezTo>
                <a:lnTo>
                  <a:pt x="0" y="15016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1" name="任意形状 50">
            <a:extLst>
              <a:ext uri="{FF2B5EF4-FFF2-40B4-BE49-F238E27FC236}">
                <a16:creationId xmlns:a16="http://schemas.microsoft.com/office/drawing/2014/main" id="{77D32AF0-ABF1-684B-A7F4-FD8A45CDF710}"/>
              </a:ext>
            </a:extLst>
          </p:cNvPr>
          <p:cNvSpPr/>
          <p:nvPr/>
        </p:nvSpPr>
        <p:spPr>
          <a:xfrm rot="8194738">
            <a:off x="6145190" y="1129169"/>
            <a:ext cx="495944" cy="710171"/>
          </a:xfrm>
          <a:custGeom>
            <a:avLst/>
            <a:gdLst>
              <a:gd name="connsiteX0" fmla="*/ 353833 w 495944"/>
              <a:gd name="connsiteY0" fmla="*/ 710171 h 710171"/>
              <a:gd name="connsiteX1" fmla="*/ 306603 w 495944"/>
              <a:gd name="connsiteY1" fmla="*/ 660727 h 710171"/>
              <a:gd name="connsiteX2" fmla="*/ 4283 w 495944"/>
              <a:gd name="connsiteY2" fmla="*/ 58391 h 710171"/>
              <a:gd name="connsiteX3" fmla="*/ 0 w 495944"/>
              <a:gd name="connsiteY3" fmla="*/ 33567 h 710171"/>
              <a:gd name="connsiteX4" fmla="*/ 203787 w 495944"/>
              <a:gd name="connsiteY4" fmla="*/ 0 h 710171"/>
              <a:gd name="connsiteX5" fmla="*/ 206086 w 495944"/>
              <a:gd name="connsiteY5" fmla="*/ 13325 h 710171"/>
              <a:gd name="connsiteX6" fmla="*/ 463335 w 495944"/>
              <a:gd name="connsiteY6" fmla="*/ 525865 h 710171"/>
              <a:gd name="connsiteX7" fmla="*/ 495944 w 495944"/>
              <a:gd name="connsiteY7" fmla="*/ 560003 h 710171"/>
              <a:gd name="connsiteX8" fmla="*/ 353833 w 495944"/>
              <a:gd name="connsiteY8" fmla="*/ 710171 h 710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944" h="710171">
                <a:moveTo>
                  <a:pt x="353833" y="710171"/>
                </a:moveTo>
                <a:lnTo>
                  <a:pt x="306603" y="660727"/>
                </a:lnTo>
                <a:cubicBezTo>
                  <a:pt x="153563" y="483305"/>
                  <a:pt x="52602" y="275683"/>
                  <a:pt x="4283" y="58391"/>
                </a:cubicBezTo>
                <a:lnTo>
                  <a:pt x="0" y="33567"/>
                </a:lnTo>
                <a:lnTo>
                  <a:pt x="203787" y="0"/>
                </a:lnTo>
                <a:lnTo>
                  <a:pt x="206086" y="13325"/>
                </a:lnTo>
                <a:cubicBezTo>
                  <a:pt x="247200" y="198224"/>
                  <a:pt x="333110" y="374893"/>
                  <a:pt x="463335" y="525865"/>
                </a:cubicBezTo>
                <a:lnTo>
                  <a:pt x="495944" y="560003"/>
                </a:lnTo>
                <a:lnTo>
                  <a:pt x="353833" y="710171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49" name="任意形状 48">
            <a:extLst>
              <a:ext uri="{FF2B5EF4-FFF2-40B4-BE49-F238E27FC236}">
                <a16:creationId xmlns:a16="http://schemas.microsoft.com/office/drawing/2014/main" id="{49B3D60B-19FA-E54E-87E2-C57ACC082216}"/>
              </a:ext>
            </a:extLst>
          </p:cNvPr>
          <p:cNvSpPr/>
          <p:nvPr/>
        </p:nvSpPr>
        <p:spPr>
          <a:xfrm rot="8194738">
            <a:off x="6845116" y="1657062"/>
            <a:ext cx="496157" cy="1049978"/>
          </a:xfrm>
          <a:custGeom>
            <a:avLst/>
            <a:gdLst>
              <a:gd name="connsiteX0" fmla="*/ 7902 w 496157"/>
              <a:gd name="connsiteY0" fmla="*/ 1049978 h 1049978"/>
              <a:gd name="connsiteX1" fmla="*/ 529 w 496157"/>
              <a:gd name="connsiteY1" fmla="*/ 952211 h 1049978"/>
              <a:gd name="connsiteX2" fmla="*/ 287286 w 496157"/>
              <a:gd name="connsiteY2" fmla="*/ 68658 h 1049978"/>
              <a:gd name="connsiteX3" fmla="*/ 345988 w 496157"/>
              <a:gd name="connsiteY3" fmla="*/ 0 h 1049978"/>
              <a:gd name="connsiteX4" fmla="*/ 496157 w 496157"/>
              <a:gd name="connsiteY4" fmla="*/ 142112 h 1049978"/>
              <a:gd name="connsiteX5" fmla="*/ 451209 w 496157"/>
              <a:gd name="connsiteY5" fmla="*/ 194682 h 1049978"/>
              <a:gd name="connsiteX6" fmla="*/ 207202 w 496157"/>
              <a:gd name="connsiteY6" fmla="*/ 946514 h 1049978"/>
              <a:gd name="connsiteX7" fmla="*/ 212463 w 496157"/>
              <a:gd name="connsiteY7" fmla="*/ 1016283 h 1049978"/>
              <a:gd name="connsiteX8" fmla="*/ 7902 w 496157"/>
              <a:gd name="connsiteY8" fmla="*/ 1049978 h 104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6157" h="1049978">
                <a:moveTo>
                  <a:pt x="7902" y="1049978"/>
                </a:moveTo>
                <a:lnTo>
                  <a:pt x="529" y="952211"/>
                </a:lnTo>
                <a:cubicBezTo>
                  <a:pt x="-8029" y="641771"/>
                  <a:pt x="87039" y="328475"/>
                  <a:pt x="287286" y="68658"/>
                </a:cubicBezTo>
                <a:lnTo>
                  <a:pt x="345988" y="0"/>
                </a:lnTo>
                <a:lnTo>
                  <a:pt x="496157" y="142112"/>
                </a:lnTo>
                <a:lnTo>
                  <a:pt x="451209" y="194682"/>
                </a:lnTo>
                <a:cubicBezTo>
                  <a:pt x="280816" y="415765"/>
                  <a:pt x="199921" y="682355"/>
                  <a:pt x="207202" y="946514"/>
                </a:cubicBezTo>
                <a:lnTo>
                  <a:pt x="212463" y="1016283"/>
                </a:lnTo>
                <a:lnTo>
                  <a:pt x="7902" y="1049978"/>
                </a:lnTo>
                <a:close/>
              </a:path>
            </a:pathLst>
          </a:cu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47" name="任意形状 46">
            <a:extLst>
              <a:ext uri="{FF2B5EF4-FFF2-40B4-BE49-F238E27FC236}">
                <a16:creationId xmlns:a16="http://schemas.microsoft.com/office/drawing/2014/main" id="{6CE6E6D7-C74F-C149-847B-0A1EE697E2A2}"/>
              </a:ext>
            </a:extLst>
          </p:cNvPr>
          <p:cNvSpPr/>
          <p:nvPr/>
        </p:nvSpPr>
        <p:spPr>
          <a:xfrm rot="8194738">
            <a:off x="4402902" y="1957207"/>
            <a:ext cx="909180" cy="537800"/>
          </a:xfrm>
          <a:custGeom>
            <a:avLst/>
            <a:gdLst>
              <a:gd name="connsiteX0" fmla="*/ 0 w 909180"/>
              <a:gd name="connsiteY0" fmla="*/ 537800 h 537800"/>
              <a:gd name="connsiteX1" fmla="*/ 0 w 909180"/>
              <a:gd name="connsiteY1" fmla="*/ 330699 h 537800"/>
              <a:gd name="connsiteX2" fmla="*/ 84673 w 909180"/>
              <a:gd name="connsiteY2" fmla="*/ 324314 h 537800"/>
              <a:gd name="connsiteX3" fmla="*/ 708998 w 909180"/>
              <a:gd name="connsiteY3" fmla="*/ 47775 h 537800"/>
              <a:gd name="connsiteX4" fmla="*/ 759013 w 909180"/>
              <a:gd name="connsiteY4" fmla="*/ 0 h 537800"/>
              <a:gd name="connsiteX5" fmla="*/ 909180 w 909180"/>
              <a:gd name="connsiteY5" fmla="*/ 142111 h 537800"/>
              <a:gd name="connsiteX6" fmla="*/ 843861 w 909180"/>
              <a:gd name="connsiteY6" fmla="*/ 204506 h 537800"/>
              <a:gd name="connsiteX7" fmla="*/ 110153 w 909180"/>
              <a:gd name="connsiteY7" fmla="*/ 529494 h 537800"/>
              <a:gd name="connsiteX8" fmla="*/ 0 w 909180"/>
              <a:gd name="connsiteY8" fmla="*/ 537800 h 53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9180" h="537800">
                <a:moveTo>
                  <a:pt x="0" y="537800"/>
                </a:moveTo>
                <a:lnTo>
                  <a:pt x="0" y="330699"/>
                </a:lnTo>
                <a:lnTo>
                  <a:pt x="84673" y="324314"/>
                </a:lnTo>
                <a:cubicBezTo>
                  <a:pt x="309661" y="296501"/>
                  <a:pt x="527833" y="204045"/>
                  <a:pt x="708998" y="47775"/>
                </a:cubicBezTo>
                <a:lnTo>
                  <a:pt x="759013" y="0"/>
                </a:lnTo>
                <a:lnTo>
                  <a:pt x="909180" y="142111"/>
                </a:lnTo>
                <a:lnTo>
                  <a:pt x="843861" y="204506"/>
                </a:lnTo>
                <a:cubicBezTo>
                  <a:pt x="630954" y="388154"/>
                  <a:pt x="374559" y="496809"/>
                  <a:pt x="110153" y="529494"/>
                </a:cubicBezTo>
                <a:lnTo>
                  <a:pt x="0" y="5378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4" name="任意形状 33">
            <a:extLst>
              <a:ext uri="{FF2B5EF4-FFF2-40B4-BE49-F238E27FC236}">
                <a16:creationId xmlns:a16="http://schemas.microsoft.com/office/drawing/2014/main" id="{F45B668F-0CBC-C24F-98B8-20942BE4D2A4}"/>
              </a:ext>
            </a:extLst>
          </p:cNvPr>
          <p:cNvSpPr/>
          <p:nvPr/>
        </p:nvSpPr>
        <p:spPr>
          <a:xfrm rot="8194738">
            <a:off x="4684827" y="2692656"/>
            <a:ext cx="466404" cy="1052056"/>
          </a:xfrm>
          <a:custGeom>
            <a:avLst/>
            <a:gdLst>
              <a:gd name="connsiteX0" fmla="*/ 150167 w 466404"/>
              <a:gd name="connsiteY0" fmla="*/ 1052056 h 1052056"/>
              <a:gd name="connsiteX1" fmla="*/ 0 w 466404"/>
              <a:gd name="connsiteY1" fmla="*/ 909946 h 1052056"/>
              <a:gd name="connsiteX2" fmla="*/ 15196 w 466404"/>
              <a:gd name="connsiteY2" fmla="*/ 892173 h 1052056"/>
              <a:gd name="connsiteX3" fmla="*/ 259203 w 466404"/>
              <a:gd name="connsiteY3" fmla="*/ 140341 h 1052056"/>
              <a:gd name="connsiteX4" fmla="*/ 251158 w 466404"/>
              <a:gd name="connsiteY4" fmla="*/ 33665 h 1052056"/>
              <a:gd name="connsiteX5" fmla="*/ 455533 w 466404"/>
              <a:gd name="connsiteY5" fmla="*/ 0 h 1052056"/>
              <a:gd name="connsiteX6" fmla="*/ 455867 w 466404"/>
              <a:gd name="connsiteY6" fmla="*/ 1936 h 1052056"/>
              <a:gd name="connsiteX7" fmla="*/ 179118 w 466404"/>
              <a:gd name="connsiteY7" fmla="*/ 1018196 h 1052056"/>
              <a:gd name="connsiteX8" fmla="*/ 150167 w 466404"/>
              <a:gd name="connsiteY8" fmla="*/ 1052056 h 105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6404" h="1052056">
                <a:moveTo>
                  <a:pt x="150167" y="1052056"/>
                </a:moveTo>
                <a:lnTo>
                  <a:pt x="0" y="909946"/>
                </a:lnTo>
                <a:lnTo>
                  <a:pt x="15196" y="892173"/>
                </a:lnTo>
                <a:cubicBezTo>
                  <a:pt x="185589" y="671090"/>
                  <a:pt x="266484" y="404500"/>
                  <a:pt x="259203" y="140341"/>
                </a:cubicBezTo>
                <a:lnTo>
                  <a:pt x="251158" y="33665"/>
                </a:lnTo>
                <a:lnTo>
                  <a:pt x="455533" y="0"/>
                </a:lnTo>
                <a:lnTo>
                  <a:pt x="455867" y="1936"/>
                </a:lnTo>
                <a:cubicBezTo>
                  <a:pt x="499448" y="354478"/>
                  <a:pt x="407971" y="721263"/>
                  <a:pt x="179118" y="1018196"/>
                </a:cubicBezTo>
                <a:lnTo>
                  <a:pt x="150167" y="1052056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0" name="任意形状 29">
            <a:extLst>
              <a:ext uri="{FF2B5EF4-FFF2-40B4-BE49-F238E27FC236}">
                <a16:creationId xmlns:a16="http://schemas.microsoft.com/office/drawing/2014/main" id="{029EF34D-6F9B-6A48-A87B-2BC17056D285}"/>
              </a:ext>
            </a:extLst>
          </p:cNvPr>
          <p:cNvSpPr/>
          <p:nvPr/>
        </p:nvSpPr>
        <p:spPr>
          <a:xfrm rot="8194738">
            <a:off x="6697704" y="2909344"/>
            <a:ext cx="879666" cy="506449"/>
          </a:xfrm>
          <a:custGeom>
            <a:avLst/>
            <a:gdLst>
              <a:gd name="connsiteX0" fmla="*/ 150168 w 879666"/>
              <a:gd name="connsiteY0" fmla="*/ 506449 h 506449"/>
              <a:gd name="connsiteX1" fmla="*/ 0 w 879666"/>
              <a:gd name="connsiteY1" fmla="*/ 364338 h 506449"/>
              <a:gd name="connsiteX2" fmla="*/ 32214 w 879666"/>
              <a:gd name="connsiteY2" fmla="*/ 333565 h 506449"/>
              <a:gd name="connsiteX3" fmla="*/ 765922 w 879666"/>
              <a:gd name="connsiteY3" fmla="*/ 8578 h 506449"/>
              <a:gd name="connsiteX4" fmla="*/ 879666 w 879666"/>
              <a:gd name="connsiteY4" fmla="*/ 0 h 506449"/>
              <a:gd name="connsiteX5" fmla="*/ 879666 w 879666"/>
              <a:gd name="connsiteY5" fmla="*/ 207103 h 506449"/>
              <a:gd name="connsiteX6" fmla="*/ 791403 w 879666"/>
              <a:gd name="connsiteY6" fmla="*/ 213759 h 506449"/>
              <a:gd name="connsiteX7" fmla="*/ 167077 w 879666"/>
              <a:gd name="connsiteY7" fmla="*/ 490298 h 506449"/>
              <a:gd name="connsiteX8" fmla="*/ 150168 w 879666"/>
              <a:gd name="connsiteY8" fmla="*/ 506449 h 50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666" h="506449">
                <a:moveTo>
                  <a:pt x="150168" y="506449"/>
                </a:moveTo>
                <a:lnTo>
                  <a:pt x="0" y="364338"/>
                </a:lnTo>
                <a:lnTo>
                  <a:pt x="32214" y="333565"/>
                </a:lnTo>
                <a:cubicBezTo>
                  <a:pt x="245120" y="149918"/>
                  <a:pt x="501515" y="41263"/>
                  <a:pt x="765922" y="8578"/>
                </a:cubicBezTo>
                <a:lnTo>
                  <a:pt x="879666" y="0"/>
                </a:lnTo>
                <a:lnTo>
                  <a:pt x="879666" y="207103"/>
                </a:lnTo>
                <a:lnTo>
                  <a:pt x="791403" y="213759"/>
                </a:lnTo>
                <a:cubicBezTo>
                  <a:pt x="566415" y="241572"/>
                  <a:pt x="348243" y="334028"/>
                  <a:pt x="167077" y="490298"/>
                </a:cubicBezTo>
                <a:lnTo>
                  <a:pt x="150168" y="506449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8" name="任意形状 27">
            <a:extLst>
              <a:ext uri="{FF2B5EF4-FFF2-40B4-BE49-F238E27FC236}">
                <a16:creationId xmlns:a16="http://schemas.microsoft.com/office/drawing/2014/main" id="{E08270D9-F7B2-A146-9F88-38DC77DFB963}"/>
              </a:ext>
            </a:extLst>
          </p:cNvPr>
          <p:cNvSpPr/>
          <p:nvPr/>
        </p:nvSpPr>
        <p:spPr>
          <a:xfrm rot="8194738">
            <a:off x="6019261" y="3603202"/>
            <a:ext cx="836542" cy="479365"/>
          </a:xfrm>
          <a:custGeom>
            <a:avLst/>
            <a:gdLst>
              <a:gd name="connsiteX0" fmla="*/ 0 w 836542"/>
              <a:gd name="connsiteY0" fmla="*/ 206559 h 479365"/>
              <a:gd name="connsiteX1" fmla="*/ 0 w 836542"/>
              <a:gd name="connsiteY1" fmla="*/ 0 h 479365"/>
              <a:gd name="connsiteX2" fmla="*/ 34074 w 836542"/>
              <a:gd name="connsiteY2" fmla="*/ 687 h 479365"/>
              <a:gd name="connsiteX3" fmla="*/ 784571 w 836542"/>
              <a:gd name="connsiteY3" fmla="*/ 284762 h 479365"/>
              <a:gd name="connsiteX4" fmla="*/ 836542 w 836542"/>
              <a:gd name="connsiteY4" fmla="*/ 329197 h 479365"/>
              <a:gd name="connsiteX5" fmla="*/ 694431 w 836542"/>
              <a:gd name="connsiteY5" fmla="*/ 479365 h 479365"/>
              <a:gd name="connsiteX6" fmla="*/ 658548 w 836542"/>
              <a:gd name="connsiteY6" fmla="*/ 448686 h 479365"/>
              <a:gd name="connsiteX7" fmla="*/ 19936 w 836542"/>
              <a:gd name="connsiteY7" fmla="*/ 206961 h 479365"/>
              <a:gd name="connsiteX8" fmla="*/ 0 w 836542"/>
              <a:gd name="connsiteY8" fmla="*/ 206559 h 47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542" h="479365">
                <a:moveTo>
                  <a:pt x="0" y="206559"/>
                </a:moveTo>
                <a:lnTo>
                  <a:pt x="0" y="0"/>
                </a:lnTo>
                <a:lnTo>
                  <a:pt x="34074" y="687"/>
                </a:lnTo>
                <a:cubicBezTo>
                  <a:pt x="299880" y="18756"/>
                  <a:pt x="561871" y="113122"/>
                  <a:pt x="784571" y="284762"/>
                </a:cubicBezTo>
                <a:lnTo>
                  <a:pt x="836542" y="329197"/>
                </a:lnTo>
                <a:lnTo>
                  <a:pt x="694431" y="479365"/>
                </a:lnTo>
                <a:lnTo>
                  <a:pt x="658548" y="448686"/>
                </a:lnTo>
                <a:cubicBezTo>
                  <a:pt x="469049" y="302634"/>
                  <a:pt x="246115" y="222336"/>
                  <a:pt x="19936" y="206961"/>
                </a:cubicBezTo>
                <a:lnTo>
                  <a:pt x="0" y="206559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6" name="任意形状 25">
            <a:extLst>
              <a:ext uri="{FF2B5EF4-FFF2-40B4-BE49-F238E27FC236}">
                <a16:creationId xmlns:a16="http://schemas.microsoft.com/office/drawing/2014/main" id="{59681F5F-D683-384C-99AA-9A15FA4E7E88}"/>
              </a:ext>
            </a:extLst>
          </p:cNvPr>
          <p:cNvSpPr/>
          <p:nvPr/>
        </p:nvSpPr>
        <p:spPr>
          <a:xfrm rot="8194738">
            <a:off x="5380849" y="3540854"/>
            <a:ext cx="514834" cy="701709"/>
          </a:xfrm>
          <a:custGeom>
            <a:avLst/>
            <a:gdLst>
              <a:gd name="connsiteX0" fmla="*/ 309937 w 514834"/>
              <a:gd name="connsiteY0" fmla="*/ 701709 h 701709"/>
              <a:gd name="connsiteX1" fmla="*/ 286091 w 514834"/>
              <a:gd name="connsiteY1" fmla="*/ 614537 h 701709"/>
              <a:gd name="connsiteX2" fmla="*/ 58882 w 514834"/>
              <a:gd name="connsiteY2" fmla="*/ 211810 h 701709"/>
              <a:gd name="connsiteX3" fmla="*/ 0 w 514834"/>
              <a:gd name="connsiteY3" fmla="*/ 150168 h 701709"/>
              <a:gd name="connsiteX4" fmla="*/ 142111 w 514834"/>
              <a:gd name="connsiteY4" fmla="*/ 0 h 701709"/>
              <a:gd name="connsiteX5" fmla="*/ 215613 w 514834"/>
              <a:gd name="connsiteY5" fmla="*/ 76946 h 701709"/>
              <a:gd name="connsiteX6" fmla="*/ 482628 w 514834"/>
              <a:gd name="connsiteY6" fmla="*/ 550232 h 701709"/>
              <a:gd name="connsiteX7" fmla="*/ 514834 w 514834"/>
              <a:gd name="connsiteY7" fmla="*/ 667959 h 701709"/>
              <a:gd name="connsiteX8" fmla="*/ 309937 w 514834"/>
              <a:gd name="connsiteY8" fmla="*/ 701709 h 701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834" h="701709">
                <a:moveTo>
                  <a:pt x="309937" y="701709"/>
                </a:moveTo>
                <a:lnTo>
                  <a:pt x="286091" y="614537"/>
                </a:lnTo>
                <a:cubicBezTo>
                  <a:pt x="238880" y="469812"/>
                  <a:pt x="163061" y="332587"/>
                  <a:pt x="58882" y="211810"/>
                </a:cubicBezTo>
                <a:lnTo>
                  <a:pt x="0" y="150168"/>
                </a:lnTo>
                <a:lnTo>
                  <a:pt x="142111" y="0"/>
                </a:lnTo>
                <a:lnTo>
                  <a:pt x="215613" y="76946"/>
                </a:lnTo>
                <a:cubicBezTo>
                  <a:pt x="338044" y="218884"/>
                  <a:pt x="427146" y="380150"/>
                  <a:pt x="482628" y="550232"/>
                </a:cubicBezTo>
                <a:lnTo>
                  <a:pt x="514834" y="667959"/>
                </a:lnTo>
                <a:lnTo>
                  <a:pt x="309937" y="70170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E81A16CD-FE6F-7543-90BE-74ED4A4F6FE6}"/>
              </a:ext>
            </a:extLst>
          </p:cNvPr>
          <p:cNvSpPr txBox="1"/>
          <p:nvPr/>
        </p:nvSpPr>
        <p:spPr>
          <a:xfrm>
            <a:off x="5764779" y="2491658"/>
            <a:ext cx="478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SQ</a:t>
            </a:r>
            <a:endParaRPr kumimoji="1" lang="zh-CN" altLang="en-US" dirty="0"/>
          </a:p>
        </p:txBody>
      </p:sp>
      <p:sp>
        <p:nvSpPr>
          <p:cNvPr id="90" name="任意形状 89">
            <a:extLst>
              <a:ext uri="{FF2B5EF4-FFF2-40B4-BE49-F238E27FC236}">
                <a16:creationId xmlns:a16="http://schemas.microsoft.com/office/drawing/2014/main" id="{3633EADB-817E-4D4E-AC27-DD9F8280C24E}"/>
              </a:ext>
            </a:extLst>
          </p:cNvPr>
          <p:cNvSpPr/>
          <p:nvPr/>
        </p:nvSpPr>
        <p:spPr>
          <a:xfrm rot="8194738">
            <a:off x="9106612" y="1250761"/>
            <a:ext cx="869042" cy="504153"/>
          </a:xfrm>
          <a:custGeom>
            <a:avLst/>
            <a:gdLst>
              <a:gd name="connsiteX0" fmla="*/ 0 w 869042"/>
              <a:gd name="connsiteY0" fmla="*/ 150168 h 504153"/>
              <a:gd name="connsiteX1" fmla="*/ 142112 w 869042"/>
              <a:gd name="connsiteY1" fmla="*/ 0 h 504153"/>
              <a:gd name="connsiteX2" fmla="*/ 206904 w 869042"/>
              <a:gd name="connsiteY2" fmla="*/ 55396 h 504153"/>
              <a:gd name="connsiteX3" fmla="*/ 845516 w 869042"/>
              <a:gd name="connsiteY3" fmla="*/ 297122 h 504153"/>
              <a:gd name="connsiteX4" fmla="*/ 869042 w 869042"/>
              <a:gd name="connsiteY4" fmla="*/ 297596 h 504153"/>
              <a:gd name="connsiteX5" fmla="*/ 869042 w 869042"/>
              <a:gd name="connsiteY5" fmla="*/ 504153 h 504153"/>
              <a:gd name="connsiteX6" fmla="*/ 831376 w 869042"/>
              <a:gd name="connsiteY6" fmla="*/ 503394 h 504153"/>
              <a:gd name="connsiteX7" fmla="*/ 80879 w 869042"/>
              <a:gd name="connsiteY7" fmla="*/ 219318 h 504153"/>
              <a:gd name="connsiteX8" fmla="*/ 0 w 869042"/>
              <a:gd name="connsiteY8" fmla="*/ 150168 h 504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042" h="504153">
                <a:moveTo>
                  <a:pt x="0" y="150168"/>
                </a:moveTo>
                <a:lnTo>
                  <a:pt x="142112" y="0"/>
                </a:lnTo>
                <a:lnTo>
                  <a:pt x="206904" y="55396"/>
                </a:lnTo>
                <a:cubicBezTo>
                  <a:pt x="396403" y="201448"/>
                  <a:pt x="619337" y="281746"/>
                  <a:pt x="845516" y="297122"/>
                </a:cubicBezTo>
                <a:lnTo>
                  <a:pt x="869042" y="297596"/>
                </a:lnTo>
                <a:lnTo>
                  <a:pt x="869042" y="504153"/>
                </a:lnTo>
                <a:lnTo>
                  <a:pt x="831376" y="503394"/>
                </a:lnTo>
                <a:cubicBezTo>
                  <a:pt x="565571" y="485324"/>
                  <a:pt x="303579" y="390958"/>
                  <a:pt x="80879" y="219318"/>
                </a:cubicBezTo>
                <a:lnTo>
                  <a:pt x="0" y="15016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1" name="任意形状 90">
            <a:extLst>
              <a:ext uri="{FF2B5EF4-FFF2-40B4-BE49-F238E27FC236}">
                <a16:creationId xmlns:a16="http://schemas.microsoft.com/office/drawing/2014/main" id="{90E6E37A-A1D2-4D4D-815C-DFA94D248E3D}"/>
              </a:ext>
            </a:extLst>
          </p:cNvPr>
          <p:cNvSpPr/>
          <p:nvPr/>
        </p:nvSpPr>
        <p:spPr>
          <a:xfrm rot="8194738">
            <a:off x="10108796" y="1110162"/>
            <a:ext cx="495944" cy="710171"/>
          </a:xfrm>
          <a:custGeom>
            <a:avLst/>
            <a:gdLst>
              <a:gd name="connsiteX0" fmla="*/ 353833 w 495944"/>
              <a:gd name="connsiteY0" fmla="*/ 710171 h 710171"/>
              <a:gd name="connsiteX1" fmla="*/ 306603 w 495944"/>
              <a:gd name="connsiteY1" fmla="*/ 660727 h 710171"/>
              <a:gd name="connsiteX2" fmla="*/ 4283 w 495944"/>
              <a:gd name="connsiteY2" fmla="*/ 58391 h 710171"/>
              <a:gd name="connsiteX3" fmla="*/ 0 w 495944"/>
              <a:gd name="connsiteY3" fmla="*/ 33567 h 710171"/>
              <a:gd name="connsiteX4" fmla="*/ 203787 w 495944"/>
              <a:gd name="connsiteY4" fmla="*/ 0 h 710171"/>
              <a:gd name="connsiteX5" fmla="*/ 206086 w 495944"/>
              <a:gd name="connsiteY5" fmla="*/ 13325 h 710171"/>
              <a:gd name="connsiteX6" fmla="*/ 463335 w 495944"/>
              <a:gd name="connsiteY6" fmla="*/ 525865 h 710171"/>
              <a:gd name="connsiteX7" fmla="*/ 495944 w 495944"/>
              <a:gd name="connsiteY7" fmla="*/ 560003 h 710171"/>
              <a:gd name="connsiteX8" fmla="*/ 353833 w 495944"/>
              <a:gd name="connsiteY8" fmla="*/ 710171 h 710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944" h="710171">
                <a:moveTo>
                  <a:pt x="353833" y="710171"/>
                </a:moveTo>
                <a:lnTo>
                  <a:pt x="306603" y="660727"/>
                </a:lnTo>
                <a:cubicBezTo>
                  <a:pt x="153563" y="483305"/>
                  <a:pt x="52602" y="275683"/>
                  <a:pt x="4283" y="58391"/>
                </a:cubicBezTo>
                <a:lnTo>
                  <a:pt x="0" y="33567"/>
                </a:lnTo>
                <a:lnTo>
                  <a:pt x="203787" y="0"/>
                </a:lnTo>
                <a:lnTo>
                  <a:pt x="206086" y="13325"/>
                </a:lnTo>
                <a:cubicBezTo>
                  <a:pt x="247200" y="198224"/>
                  <a:pt x="333110" y="374893"/>
                  <a:pt x="463335" y="525865"/>
                </a:cubicBezTo>
                <a:lnTo>
                  <a:pt x="495944" y="560003"/>
                </a:lnTo>
                <a:lnTo>
                  <a:pt x="353833" y="710171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2" name="任意形状 91">
            <a:extLst>
              <a:ext uri="{FF2B5EF4-FFF2-40B4-BE49-F238E27FC236}">
                <a16:creationId xmlns:a16="http://schemas.microsoft.com/office/drawing/2014/main" id="{A9F21705-10EB-8449-ABD6-1ED565323301}"/>
              </a:ext>
            </a:extLst>
          </p:cNvPr>
          <p:cNvSpPr/>
          <p:nvPr/>
        </p:nvSpPr>
        <p:spPr>
          <a:xfrm rot="8194738">
            <a:off x="10808722" y="1638055"/>
            <a:ext cx="496157" cy="1049978"/>
          </a:xfrm>
          <a:custGeom>
            <a:avLst/>
            <a:gdLst>
              <a:gd name="connsiteX0" fmla="*/ 7902 w 496157"/>
              <a:gd name="connsiteY0" fmla="*/ 1049978 h 1049978"/>
              <a:gd name="connsiteX1" fmla="*/ 529 w 496157"/>
              <a:gd name="connsiteY1" fmla="*/ 952211 h 1049978"/>
              <a:gd name="connsiteX2" fmla="*/ 287286 w 496157"/>
              <a:gd name="connsiteY2" fmla="*/ 68658 h 1049978"/>
              <a:gd name="connsiteX3" fmla="*/ 345988 w 496157"/>
              <a:gd name="connsiteY3" fmla="*/ 0 h 1049978"/>
              <a:gd name="connsiteX4" fmla="*/ 496157 w 496157"/>
              <a:gd name="connsiteY4" fmla="*/ 142112 h 1049978"/>
              <a:gd name="connsiteX5" fmla="*/ 451209 w 496157"/>
              <a:gd name="connsiteY5" fmla="*/ 194682 h 1049978"/>
              <a:gd name="connsiteX6" fmla="*/ 207202 w 496157"/>
              <a:gd name="connsiteY6" fmla="*/ 946514 h 1049978"/>
              <a:gd name="connsiteX7" fmla="*/ 212463 w 496157"/>
              <a:gd name="connsiteY7" fmla="*/ 1016283 h 1049978"/>
              <a:gd name="connsiteX8" fmla="*/ 7902 w 496157"/>
              <a:gd name="connsiteY8" fmla="*/ 1049978 h 104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6157" h="1049978">
                <a:moveTo>
                  <a:pt x="7902" y="1049978"/>
                </a:moveTo>
                <a:lnTo>
                  <a:pt x="529" y="952211"/>
                </a:lnTo>
                <a:cubicBezTo>
                  <a:pt x="-8029" y="641771"/>
                  <a:pt x="87039" y="328475"/>
                  <a:pt x="287286" y="68658"/>
                </a:cubicBezTo>
                <a:lnTo>
                  <a:pt x="345988" y="0"/>
                </a:lnTo>
                <a:lnTo>
                  <a:pt x="496157" y="142112"/>
                </a:lnTo>
                <a:lnTo>
                  <a:pt x="451209" y="194682"/>
                </a:lnTo>
                <a:cubicBezTo>
                  <a:pt x="280816" y="415765"/>
                  <a:pt x="199921" y="682355"/>
                  <a:pt x="207202" y="946514"/>
                </a:cubicBezTo>
                <a:lnTo>
                  <a:pt x="212463" y="1016283"/>
                </a:lnTo>
                <a:lnTo>
                  <a:pt x="7902" y="1049978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3" name="任意形状 92">
            <a:extLst>
              <a:ext uri="{FF2B5EF4-FFF2-40B4-BE49-F238E27FC236}">
                <a16:creationId xmlns:a16="http://schemas.microsoft.com/office/drawing/2014/main" id="{5807A5E4-77D5-7C48-A952-967CB564E7FC}"/>
              </a:ext>
            </a:extLst>
          </p:cNvPr>
          <p:cNvSpPr/>
          <p:nvPr/>
        </p:nvSpPr>
        <p:spPr>
          <a:xfrm rot="8194738">
            <a:off x="8366508" y="1938200"/>
            <a:ext cx="909180" cy="537800"/>
          </a:xfrm>
          <a:custGeom>
            <a:avLst/>
            <a:gdLst>
              <a:gd name="connsiteX0" fmla="*/ 0 w 909180"/>
              <a:gd name="connsiteY0" fmla="*/ 537800 h 537800"/>
              <a:gd name="connsiteX1" fmla="*/ 0 w 909180"/>
              <a:gd name="connsiteY1" fmla="*/ 330699 h 537800"/>
              <a:gd name="connsiteX2" fmla="*/ 84673 w 909180"/>
              <a:gd name="connsiteY2" fmla="*/ 324314 h 537800"/>
              <a:gd name="connsiteX3" fmla="*/ 708998 w 909180"/>
              <a:gd name="connsiteY3" fmla="*/ 47775 h 537800"/>
              <a:gd name="connsiteX4" fmla="*/ 759013 w 909180"/>
              <a:gd name="connsiteY4" fmla="*/ 0 h 537800"/>
              <a:gd name="connsiteX5" fmla="*/ 909180 w 909180"/>
              <a:gd name="connsiteY5" fmla="*/ 142111 h 537800"/>
              <a:gd name="connsiteX6" fmla="*/ 843861 w 909180"/>
              <a:gd name="connsiteY6" fmla="*/ 204506 h 537800"/>
              <a:gd name="connsiteX7" fmla="*/ 110153 w 909180"/>
              <a:gd name="connsiteY7" fmla="*/ 529494 h 537800"/>
              <a:gd name="connsiteX8" fmla="*/ 0 w 909180"/>
              <a:gd name="connsiteY8" fmla="*/ 537800 h 53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9180" h="537800">
                <a:moveTo>
                  <a:pt x="0" y="537800"/>
                </a:moveTo>
                <a:lnTo>
                  <a:pt x="0" y="330699"/>
                </a:lnTo>
                <a:lnTo>
                  <a:pt x="84673" y="324314"/>
                </a:lnTo>
                <a:cubicBezTo>
                  <a:pt x="309661" y="296501"/>
                  <a:pt x="527833" y="204045"/>
                  <a:pt x="708998" y="47775"/>
                </a:cubicBezTo>
                <a:lnTo>
                  <a:pt x="759013" y="0"/>
                </a:lnTo>
                <a:lnTo>
                  <a:pt x="909180" y="142111"/>
                </a:lnTo>
                <a:lnTo>
                  <a:pt x="843861" y="204506"/>
                </a:lnTo>
                <a:cubicBezTo>
                  <a:pt x="630954" y="388154"/>
                  <a:pt x="374559" y="496809"/>
                  <a:pt x="110153" y="529494"/>
                </a:cubicBezTo>
                <a:lnTo>
                  <a:pt x="0" y="5378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4" name="任意形状 93">
            <a:extLst>
              <a:ext uri="{FF2B5EF4-FFF2-40B4-BE49-F238E27FC236}">
                <a16:creationId xmlns:a16="http://schemas.microsoft.com/office/drawing/2014/main" id="{831A1A2B-3EA0-0840-B07C-48558B4F17D6}"/>
              </a:ext>
            </a:extLst>
          </p:cNvPr>
          <p:cNvSpPr/>
          <p:nvPr/>
        </p:nvSpPr>
        <p:spPr>
          <a:xfrm rot="8194738">
            <a:off x="8648433" y="2673649"/>
            <a:ext cx="466404" cy="1052056"/>
          </a:xfrm>
          <a:custGeom>
            <a:avLst/>
            <a:gdLst>
              <a:gd name="connsiteX0" fmla="*/ 150167 w 466404"/>
              <a:gd name="connsiteY0" fmla="*/ 1052056 h 1052056"/>
              <a:gd name="connsiteX1" fmla="*/ 0 w 466404"/>
              <a:gd name="connsiteY1" fmla="*/ 909946 h 1052056"/>
              <a:gd name="connsiteX2" fmla="*/ 15196 w 466404"/>
              <a:gd name="connsiteY2" fmla="*/ 892173 h 1052056"/>
              <a:gd name="connsiteX3" fmla="*/ 259203 w 466404"/>
              <a:gd name="connsiteY3" fmla="*/ 140341 h 1052056"/>
              <a:gd name="connsiteX4" fmla="*/ 251158 w 466404"/>
              <a:gd name="connsiteY4" fmla="*/ 33665 h 1052056"/>
              <a:gd name="connsiteX5" fmla="*/ 455533 w 466404"/>
              <a:gd name="connsiteY5" fmla="*/ 0 h 1052056"/>
              <a:gd name="connsiteX6" fmla="*/ 455867 w 466404"/>
              <a:gd name="connsiteY6" fmla="*/ 1936 h 1052056"/>
              <a:gd name="connsiteX7" fmla="*/ 179118 w 466404"/>
              <a:gd name="connsiteY7" fmla="*/ 1018196 h 1052056"/>
              <a:gd name="connsiteX8" fmla="*/ 150167 w 466404"/>
              <a:gd name="connsiteY8" fmla="*/ 1052056 h 105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6404" h="1052056">
                <a:moveTo>
                  <a:pt x="150167" y="1052056"/>
                </a:moveTo>
                <a:lnTo>
                  <a:pt x="0" y="909946"/>
                </a:lnTo>
                <a:lnTo>
                  <a:pt x="15196" y="892173"/>
                </a:lnTo>
                <a:cubicBezTo>
                  <a:pt x="185589" y="671090"/>
                  <a:pt x="266484" y="404500"/>
                  <a:pt x="259203" y="140341"/>
                </a:cubicBezTo>
                <a:lnTo>
                  <a:pt x="251158" y="33665"/>
                </a:lnTo>
                <a:lnTo>
                  <a:pt x="455533" y="0"/>
                </a:lnTo>
                <a:lnTo>
                  <a:pt x="455867" y="1936"/>
                </a:lnTo>
                <a:cubicBezTo>
                  <a:pt x="499448" y="354478"/>
                  <a:pt x="407971" y="721263"/>
                  <a:pt x="179118" y="1018196"/>
                </a:cubicBezTo>
                <a:lnTo>
                  <a:pt x="150167" y="1052056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5" name="任意形状 94">
            <a:extLst>
              <a:ext uri="{FF2B5EF4-FFF2-40B4-BE49-F238E27FC236}">
                <a16:creationId xmlns:a16="http://schemas.microsoft.com/office/drawing/2014/main" id="{AC7F961C-029C-AD4A-B2B2-21D6D74B8088}"/>
              </a:ext>
            </a:extLst>
          </p:cNvPr>
          <p:cNvSpPr/>
          <p:nvPr/>
        </p:nvSpPr>
        <p:spPr>
          <a:xfrm rot="8194738">
            <a:off x="10661310" y="2890337"/>
            <a:ext cx="879666" cy="506449"/>
          </a:xfrm>
          <a:custGeom>
            <a:avLst/>
            <a:gdLst>
              <a:gd name="connsiteX0" fmla="*/ 150168 w 879666"/>
              <a:gd name="connsiteY0" fmla="*/ 506449 h 506449"/>
              <a:gd name="connsiteX1" fmla="*/ 0 w 879666"/>
              <a:gd name="connsiteY1" fmla="*/ 364338 h 506449"/>
              <a:gd name="connsiteX2" fmla="*/ 32214 w 879666"/>
              <a:gd name="connsiteY2" fmla="*/ 333565 h 506449"/>
              <a:gd name="connsiteX3" fmla="*/ 765922 w 879666"/>
              <a:gd name="connsiteY3" fmla="*/ 8578 h 506449"/>
              <a:gd name="connsiteX4" fmla="*/ 879666 w 879666"/>
              <a:gd name="connsiteY4" fmla="*/ 0 h 506449"/>
              <a:gd name="connsiteX5" fmla="*/ 879666 w 879666"/>
              <a:gd name="connsiteY5" fmla="*/ 207103 h 506449"/>
              <a:gd name="connsiteX6" fmla="*/ 791403 w 879666"/>
              <a:gd name="connsiteY6" fmla="*/ 213759 h 506449"/>
              <a:gd name="connsiteX7" fmla="*/ 167077 w 879666"/>
              <a:gd name="connsiteY7" fmla="*/ 490298 h 506449"/>
              <a:gd name="connsiteX8" fmla="*/ 150168 w 879666"/>
              <a:gd name="connsiteY8" fmla="*/ 506449 h 50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666" h="506449">
                <a:moveTo>
                  <a:pt x="150168" y="506449"/>
                </a:moveTo>
                <a:lnTo>
                  <a:pt x="0" y="364338"/>
                </a:lnTo>
                <a:lnTo>
                  <a:pt x="32214" y="333565"/>
                </a:lnTo>
                <a:cubicBezTo>
                  <a:pt x="245120" y="149918"/>
                  <a:pt x="501515" y="41263"/>
                  <a:pt x="765922" y="8578"/>
                </a:cubicBezTo>
                <a:lnTo>
                  <a:pt x="879666" y="0"/>
                </a:lnTo>
                <a:lnTo>
                  <a:pt x="879666" y="207103"/>
                </a:lnTo>
                <a:lnTo>
                  <a:pt x="791403" y="213759"/>
                </a:lnTo>
                <a:cubicBezTo>
                  <a:pt x="566415" y="241572"/>
                  <a:pt x="348243" y="334028"/>
                  <a:pt x="167077" y="490298"/>
                </a:cubicBezTo>
                <a:lnTo>
                  <a:pt x="150168" y="506449"/>
                </a:lnTo>
                <a:close/>
              </a:path>
            </a:pathLst>
          </a:cu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6" name="任意形状 95">
            <a:extLst>
              <a:ext uri="{FF2B5EF4-FFF2-40B4-BE49-F238E27FC236}">
                <a16:creationId xmlns:a16="http://schemas.microsoft.com/office/drawing/2014/main" id="{C45FB937-8597-5449-9B3E-3C1CE405F861}"/>
              </a:ext>
            </a:extLst>
          </p:cNvPr>
          <p:cNvSpPr/>
          <p:nvPr/>
        </p:nvSpPr>
        <p:spPr>
          <a:xfrm rot="8194738">
            <a:off x="9982867" y="3584195"/>
            <a:ext cx="836542" cy="479365"/>
          </a:xfrm>
          <a:custGeom>
            <a:avLst/>
            <a:gdLst>
              <a:gd name="connsiteX0" fmla="*/ 0 w 836542"/>
              <a:gd name="connsiteY0" fmla="*/ 206559 h 479365"/>
              <a:gd name="connsiteX1" fmla="*/ 0 w 836542"/>
              <a:gd name="connsiteY1" fmla="*/ 0 h 479365"/>
              <a:gd name="connsiteX2" fmla="*/ 34074 w 836542"/>
              <a:gd name="connsiteY2" fmla="*/ 687 h 479365"/>
              <a:gd name="connsiteX3" fmla="*/ 784571 w 836542"/>
              <a:gd name="connsiteY3" fmla="*/ 284762 h 479365"/>
              <a:gd name="connsiteX4" fmla="*/ 836542 w 836542"/>
              <a:gd name="connsiteY4" fmla="*/ 329197 h 479365"/>
              <a:gd name="connsiteX5" fmla="*/ 694431 w 836542"/>
              <a:gd name="connsiteY5" fmla="*/ 479365 h 479365"/>
              <a:gd name="connsiteX6" fmla="*/ 658548 w 836542"/>
              <a:gd name="connsiteY6" fmla="*/ 448686 h 479365"/>
              <a:gd name="connsiteX7" fmla="*/ 19936 w 836542"/>
              <a:gd name="connsiteY7" fmla="*/ 206961 h 479365"/>
              <a:gd name="connsiteX8" fmla="*/ 0 w 836542"/>
              <a:gd name="connsiteY8" fmla="*/ 206559 h 47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542" h="479365">
                <a:moveTo>
                  <a:pt x="0" y="206559"/>
                </a:moveTo>
                <a:lnTo>
                  <a:pt x="0" y="0"/>
                </a:lnTo>
                <a:lnTo>
                  <a:pt x="34074" y="687"/>
                </a:lnTo>
                <a:cubicBezTo>
                  <a:pt x="299880" y="18756"/>
                  <a:pt x="561871" y="113122"/>
                  <a:pt x="784571" y="284762"/>
                </a:cubicBezTo>
                <a:lnTo>
                  <a:pt x="836542" y="329197"/>
                </a:lnTo>
                <a:lnTo>
                  <a:pt x="694431" y="479365"/>
                </a:lnTo>
                <a:lnTo>
                  <a:pt x="658548" y="448686"/>
                </a:lnTo>
                <a:cubicBezTo>
                  <a:pt x="469049" y="302634"/>
                  <a:pt x="246115" y="222336"/>
                  <a:pt x="19936" y="206961"/>
                </a:cubicBezTo>
                <a:lnTo>
                  <a:pt x="0" y="206559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7" name="任意形状 96">
            <a:extLst>
              <a:ext uri="{FF2B5EF4-FFF2-40B4-BE49-F238E27FC236}">
                <a16:creationId xmlns:a16="http://schemas.microsoft.com/office/drawing/2014/main" id="{8A9E69C6-5D1C-6D43-B6B5-2CD59B072728}"/>
              </a:ext>
            </a:extLst>
          </p:cNvPr>
          <p:cNvSpPr/>
          <p:nvPr/>
        </p:nvSpPr>
        <p:spPr>
          <a:xfrm rot="8194738">
            <a:off x="9344455" y="3521847"/>
            <a:ext cx="514834" cy="701709"/>
          </a:xfrm>
          <a:custGeom>
            <a:avLst/>
            <a:gdLst>
              <a:gd name="connsiteX0" fmla="*/ 309937 w 514834"/>
              <a:gd name="connsiteY0" fmla="*/ 701709 h 701709"/>
              <a:gd name="connsiteX1" fmla="*/ 286091 w 514834"/>
              <a:gd name="connsiteY1" fmla="*/ 614537 h 701709"/>
              <a:gd name="connsiteX2" fmla="*/ 58882 w 514834"/>
              <a:gd name="connsiteY2" fmla="*/ 211810 h 701709"/>
              <a:gd name="connsiteX3" fmla="*/ 0 w 514834"/>
              <a:gd name="connsiteY3" fmla="*/ 150168 h 701709"/>
              <a:gd name="connsiteX4" fmla="*/ 142111 w 514834"/>
              <a:gd name="connsiteY4" fmla="*/ 0 h 701709"/>
              <a:gd name="connsiteX5" fmla="*/ 215613 w 514834"/>
              <a:gd name="connsiteY5" fmla="*/ 76946 h 701709"/>
              <a:gd name="connsiteX6" fmla="*/ 482628 w 514834"/>
              <a:gd name="connsiteY6" fmla="*/ 550232 h 701709"/>
              <a:gd name="connsiteX7" fmla="*/ 514834 w 514834"/>
              <a:gd name="connsiteY7" fmla="*/ 667959 h 701709"/>
              <a:gd name="connsiteX8" fmla="*/ 309937 w 514834"/>
              <a:gd name="connsiteY8" fmla="*/ 701709 h 701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834" h="701709">
                <a:moveTo>
                  <a:pt x="309937" y="701709"/>
                </a:moveTo>
                <a:lnTo>
                  <a:pt x="286091" y="614537"/>
                </a:lnTo>
                <a:cubicBezTo>
                  <a:pt x="238880" y="469812"/>
                  <a:pt x="163061" y="332587"/>
                  <a:pt x="58882" y="211810"/>
                </a:cubicBezTo>
                <a:lnTo>
                  <a:pt x="0" y="150168"/>
                </a:lnTo>
                <a:lnTo>
                  <a:pt x="142111" y="0"/>
                </a:lnTo>
                <a:lnTo>
                  <a:pt x="215613" y="76946"/>
                </a:lnTo>
                <a:cubicBezTo>
                  <a:pt x="338044" y="218884"/>
                  <a:pt x="427146" y="380150"/>
                  <a:pt x="482628" y="550232"/>
                </a:cubicBezTo>
                <a:lnTo>
                  <a:pt x="514834" y="667959"/>
                </a:lnTo>
                <a:lnTo>
                  <a:pt x="309937" y="70170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BEB70380-07D2-9E43-8B7D-C926CFFE1FBE}"/>
              </a:ext>
            </a:extLst>
          </p:cNvPr>
          <p:cNvSpPr txBox="1"/>
          <p:nvPr/>
        </p:nvSpPr>
        <p:spPr>
          <a:xfrm>
            <a:off x="9728385" y="2472651"/>
            <a:ext cx="50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CQ</a:t>
            </a:r>
            <a:endParaRPr kumimoji="1" lang="zh-CN" altLang="en-US" dirty="0"/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9AA921BB-3140-6C46-B580-C5513761841B}"/>
              </a:ext>
            </a:extLst>
          </p:cNvPr>
          <p:cNvSpPr/>
          <p:nvPr/>
        </p:nvSpPr>
        <p:spPr>
          <a:xfrm>
            <a:off x="1540215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956393B2-7D1F-0C47-BC32-A6BDB42CA4FB}"/>
              </a:ext>
            </a:extLst>
          </p:cNvPr>
          <p:cNvSpPr/>
          <p:nvPr/>
        </p:nvSpPr>
        <p:spPr>
          <a:xfrm>
            <a:off x="2721901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DB32BACA-3DEA-364A-9EFA-D3718AD0753B}"/>
              </a:ext>
            </a:extLst>
          </p:cNvPr>
          <p:cNvSpPr/>
          <p:nvPr/>
        </p:nvSpPr>
        <p:spPr>
          <a:xfrm>
            <a:off x="3903587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91661E2A-931B-2A4E-8636-1CE591960684}"/>
              </a:ext>
            </a:extLst>
          </p:cNvPr>
          <p:cNvSpPr/>
          <p:nvPr/>
        </p:nvSpPr>
        <p:spPr>
          <a:xfrm>
            <a:off x="5085273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CD29C1F0-B7B4-7A4B-A6FC-2C8F4ED02DC2}"/>
              </a:ext>
            </a:extLst>
          </p:cNvPr>
          <p:cNvSpPr txBox="1"/>
          <p:nvPr/>
        </p:nvSpPr>
        <p:spPr>
          <a:xfrm>
            <a:off x="3108960" y="4994031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turn</a:t>
            </a:r>
            <a:r>
              <a:rPr kumimoji="1" lang="zh-CN" altLang="en-US" dirty="0"/>
              <a:t> </a:t>
            </a:r>
            <a:r>
              <a:rPr kumimoji="1" lang="en-US" altLang="zh-CN" dirty="0"/>
              <a:t>counter</a:t>
            </a:r>
            <a:endParaRPr kumimoji="1" lang="zh-CN" altLang="en-US" dirty="0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DCB73CCF-2CC2-D248-A17B-32AE87AFC6DA}"/>
              </a:ext>
            </a:extLst>
          </p:cNvPr>
          <p:cNvGrpSpPr/>
          <p:nvPr/>
        </p:nvGrpSpPr>
        <p:grpSpPr>
          <a:xfrm rot="7982231">
            <a:off x="6333496" y="4107118"/>
            <a:ext cx="533594" cy="634115"/>
            <a:chOff x="6552156" y="759655"/>
            <a:chExt cx="533594" cy="634115"/>
          </a:xfrm>
        </p:grpSpPr>
        <p:cxnSp>
          <p:nvCxnSpPr>
            <p:cNvPr id="39" name="直线箭头连接符 38">
              <a:extLst>
                <a:ext uri="{FF2B5EF4-FFF2-40B4-BE49-F238E27FC236}">
                  <a16:creationId xmlns:a16="http://schemas.microsoft.com/office/drawing/2014/main" id="{5BEFA1D4-525B-7F4A-9955-429AD31B6E25}"/>
                </a:ext>
              </a:extLst>
            </p:cNvPr>
            <p:cNvCxnSpPr/>
            <p:nvPr/>
          </p:nvCxnSpPr>
          <p:spPr>
            <a:xfrm flipH="1">
              <a:off x="6552156" y="759655"/>
              <a:ext cx="265184" cy="62212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0BA71268-B81F-2B4E-B57F-34FC45A53B65}"/>
                </a:ext>
              </a:extLst>
            </p:cNvPr>
            <p:cNvSpPr txBox="1"/>
            <p:nvPr/>
          </p:nvSpPr>
          <p:spPr>
            <a:xfrm rot="13617769">
              <a:off x="6662878" y="970898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tail</a:t>
              </a:r>
              <a:endParaRPr kumimoji="1" lang="zh-CN" altLang="en-US" dirty="0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CF75FD1C-A357-6D4A-8995-D72E8D79F145}"/>
              </a:ext>
            </a:extLst>
          </p:cNvPr>
          <p:cNvGrpSpPr/>
          <p:nvPr/>
        </p:nvGrpSpPr>
        <p:grpSpPr>
          <a:xfrm>
            <a:off x="5833275" y="658115"/>
            <a:ext cx="718881" cy="665750"/>
            <a:chOff x="5833275" y="658115"/>
            <a:chExt cx="718881" cy="665750"/>
          </a:xfrm>
        </p:grpSpPr>
        <p:cxnSp>
          <p:nvCxnSpPr>
            <p:cNvPr id="42" name="直线箭头连接符 41">
              <a:extLst>
                <a:ext uri="{FF2B5EF4-FFF2-40B4-BE49-F238E27FC236}">
                  <a16:creationId xmlns:a16="http://schemas.microsoft.com/office/drawing/2014/main" id="{1F78E7E1-8603-C34A-B041-423B1E2584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93162" y="658115"/>
              <a:ext cx="158994" cy="66575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F093A555-4ED0-3341-93E8-CCD6ACA9D97B}"/>
                </a:ext>
              </a:extLst>
            </p:cNvPr>
            <p:cNvSpPr txBox="1"/>
            <p:nvPr/>
          </p:nvSpPr>
          <p:spPr>
            <a:xfrm>
              <a:off x="5833275" y="786232"/>
              <a:ext cx="6783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chemeClr val="accent2"/>
                  </a:solidFill>
                </a:rPr>
                <a:t>head</a:t>
              </a:r>
              <a:endParaRPr kumimoji="1" lang="zh-CN" altLang="en-US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49CC60B9-D22E-6343-BFD6-C74954231CB9}"/>
              </a:ext>
            </a:extLst>
          </p:cNvPr>
          <p:cNvGrpSpPr/>
          <p:nvPr/>
        </p:nvGrpSpPr>
        <p:grpSpPr>
          <a:xfrm>
            <a:off x="10538300" y="771236"/>
            <a:ext cx="587135" cy="622125"/>
            <a:chOff x="6552156" y="759655"/>
            <a:chExt cx="587135" cy="622125"/>
          </a:xfrm>
        </p:grpSpPr>
        <p:cxnSp>
          <p:nvCxnSpPr>
            <p:cNvPr id="50" name="直线箭头连接符 49">
              <a:extLst>
                <a:ext uri="{FF2B5EF4-FFF2-40B4-BE49-F238E27FC236}">
                  <a16:creationId xmlns:a16="http://schemas.microsoft.com/office/drawing/2014/main" id="{8623FD49-F825-6E4A-BB95-F8A1C0D08D73}"/>
                </a:ext>
              </a:extLst>
            </p:cNvPr>
            <p:cNvCxnSpPr/>
            <p:nvPr/>
          </p:nvCxnSpPr>
          <p:spPr>
            <a:xfrm flipH="1">
              <a:off x="6552156" y="759655"/>
              <a:ext cx="265184" cy="62212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9F660191-E0AA-D04B-91C8-BA7A43D73394}"/>
                </a:ext>
              </a:extLst>
            </p:cNvPr>
            <p:cNvSpPr txBox="1"/>
            <p:nvPr/>
          </p:nvSpPr>
          <p:spPr>
            <a:xfrm>
              <a:off x="6662879" y="970898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tail</a:t>
              </a:r>
              <a:endParaRPr kumimoji="1" lang="zh-CN" altLang="en-US" dirty="0"/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16C10AE4-859B-F045-90D9-11757BCBDB02}"/>
              </a:ext>
            </a:extLst>
          </p:cNvPr>
          <p:cNvGrpSpPr/>
          <p:nvPr/>
        </p:nvGrpSpPr>
        <p:grpSpPr>
          <a:xfrm rot="8434179">
            <a:off x="10526748" y="3804830"/>
            <a:ext cx="718881" cy="808703"/>
            <a:chOff x="5833275" y="658115"/>
            <a:chExt cx="718881" cy="665750"/>
          </a:xfrm>
        </p:grpSpPr>
        <p:cxnSp>
          <p:nvCxnSpPr>
            <p:cNvPr id="55" name="直线箭头连接符 54">
              <a:extLst>
                <a:ext uri="{FF2B5EF4-FFF2-40B4-BE49-F238E27FC236}">
                  <a16:creationId xmlns:a16="http://schemas.microsoft.com/office/drawing/2014/main" id="{75E7F44B-49B9-F547-B327-11F13A2E53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93162" y="658115"/>
              <a:ext cx="158994" cy="66575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33F7FCF5-8557-0246-AA4C-877B2EE23796}"/>
                </a:ext>
              </a:extLst>
            </p:cNvPr>
            <p:cNvSpPr txBox="1"/>
            <p:nvPr/>
          </p:nvSpPr>
          <p:spPr>
            <a:xfrm rot="13372564">
              <a:off x="5833275" y="786232"/>
              <a:ext cx="6783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chemeClr val="accent2"/>
                  </a:solidFill>
                </a:rPr>
                <a:t>head</a:t>
              </a:r>
              <a:endParaRPr kumimoji="1" lang="zh-CN" altLang="en-US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57" name="文本框 56">
            <a:extLst>
              <a:ext uri="{FF2B5EF4-FFF2-40B4-BE49-F238E27FC236}">
                <a16:creationId xmlns:a16="http://schemas.microsoft.com/office/drawing/2014/main" id="{68037BDC-8E66-5A48-BEBC-6280F955A899}"/>
              </a:ext>
            </a:extLst>
          </p:cNvPr>
          <p:cNvSpPr txBox="1"/>
          <p:nvPr/>
        </p:nvSpPr>
        <p:spPr>
          <a:xfrm>
            <a:off x="597341" y="2781050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</a:t>
            </a:r>
            <a:r>
              <a:rPr kumimoji="1" lang="zh-CN" altLang="en-US" dirty="0"/>
              <a:t>、</a:t>
            </a:r>
            <a:r>
              <a:rPr kumimoji="1" lang="en-US" altLang="zh-CN" dirty="0"/>
              <a:t>2...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646683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High-Throughput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I/O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Queues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62FA774-E709-B14B-963F-B3831A935C98}"/>
              </a:ext>
            </a:extLst>
          </p:cNvPr>
          <p:cNvSpPr/>
          <p:nvPr/>
        </p:nvSpPr>
        <p:spPr>
          <a:xfrm>
            <a:off x="1540216" y="166702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queue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head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22C6F6C-9C24-E547-B8F3-72AB187B67B0}"/>
              </a:ext>
            </a:extLst>
          </p:cNvPr>
          <p:cNvSpPr/>
          <p:nvPr/>
        </p:nvSpPr>
        <p:spPr>
          <a:xfrm>
            <a:off x="1540215" y="203786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queue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tail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29E74E8-EC28-234B-AE56-8656AB21B7BB}"/>
              </a:ext>
            </a:extLst>
          </p:cNvPr>
          <p:cNvSpPr/>
          <p:nvPr/>
        </p:nvSpPr>
        <p:spPr>
          <a:xfrm>
            <a:off x="1540216" y="240870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ticket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counter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57E97E0-BC80-4043-ADAF-92DBCA7C20B7}"/>
              </a:ext>
            </a:extLst>
          </p:cNvPr>
          <p:cNvSpPr/>
          <p:nvPr/>
        </p:nvSpPr>
        <p:spPr>
          <a:xfrm>
            <a:off x="1540216" y="277954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turn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counter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array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C6436E8-69C7-474C-A4B7-363E57665CD3}"/>
              </a:ext>
            </a:extLst>
          </p:cNvPr>
          <p:cNvSpPr/>
          <p:nvPr/>
        </p:nvSpPr>
        <p:spPr>
          <a:xfrm>
            <a:off x="1540216" y="315038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mark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array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(bit)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D31AEF2-668F-0E4F-BCCE-7A73A11260F1}"/>
              </a:ext>
            </a:extLst>
          </p:cNvPr>
          <p:cNvSpPr/>
          <p:nvPr/>
        </p:nvSpPr>
        <p:spPr>
          <a:xfrm>
            <a:off x="1540216" y="352122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lock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047F811-51A3-A141-A564-4D6F40013CBB}"/>
              </a:ext>
            </a:extLst>
          </p:cNvPr>
          <p:cNvSpPr txBox="1"/>
          <p:nvPr/>
        </p:nvSpPr>
        <p:spPr>
          <a:xfrm>
            <a:off x="1865995" y="1197114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SQ</a:t>
            </a:r>
            <a:r>
              <a:rPr kumimoji="1" lang="zh-CN" altLang="en-US" dirty="0"/>
              <a:t> </a:t>
            </a:r>
            <a:r>
              <a:rPr kumimoji="1" lang="en-US" altLang="zh-CN" dirty="0"/>
              <a:t>metadata</a:t>
            </a:r>
            <a:endParaRPr kumimoji="1" lang="zh-CN" altLang="en-US" dirty="0"/>
          </a:p>
        </p:txBody>
      </p:sp>
      <p:sp>
        <p:nvSpPr>
          <p:cNvPr id="52" name="任意形状 51">
            <a:extLst>
              <a:ext uri="{FF2B5EF4-FFF2-40B4-BE49-F238E27FC236}">
                <a16:creationId xmlns:a16="http://schemas.microsoft.com/office/drawing/2014/main" id="{D62DA295-022B-9640-A62B-E54B16407557}"/>
              </a:ext>
            </a:extLst>
          </p:cNvPr>
          <p:cNvSpPr/>
          <p:nvPr/>
        </p:nvSpPr>
        <p:spPr>
          <a:xfrm rot="8194738">
            <a:off x="5143006" y="1269768"/>
            <a:ext cx="869042" cy="504153"/>
          </a:xfrm>
          <a:custGeom>
            <a:avLst/>
            <a:gdLst>
              <a:gd name="connsiteX0" fmla="*/ 0 w 869042"/>
              <a:gd name="connsiteY0" fmla="*/ 150168 h 504153"/>
              <a:gd name="connsiteX1" fmla="*/ 142112 w 869042"/>
              <a:gd name="connsiteY1" fmla="*/ 0 h 504153"/>
              <a:gd name="connsiteX2" fmla="*/ 206904 w 869042"/>
              <a:gd name="connsiteY2" fmla="*/ 55396 h 504153"/>
              <a:gd name="connsiteX3" fmla="*/ 845516 w 869042"/>
              <a:gd name="connsiteY3" fmla="*/ 297122 h 504153"/>
              <a:gd name="connsiteX4" fmla="*/ 869042 w 869042"/>
              <a:gd name="connsiteY4" fmla="*/ 297596 h 504153"/>
              <a:gd name="connsiteX5" fmla="*/ 869042 w 869042"/>
              <a:gd name="connsiteY5" fmla="*/ 504153 h 504153"/>
              <a:gd name="connsiteX6" fmla="*/ 831376 w 869042"/>
              <a:gd name="connsiteY6" fmla="*/ 503394 h 504153"/>
              <a:gd name="connsiteX7" fmla="*/ 80879 w 869042"/>
              <a:gd name="connsiteY7" fmla="*/ 219318 h 504153"/>
              <a:gd name="connsiteX8" fmla="*/ 0 w 869042"/>
              <a:gd name="connsiteY8" fmla="*/ 150168 h 504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042" h="504153">
                <a:moveTo>
                  <a:pt x="0" y="150168"/>
                </a:moveTo>
                <a:lnTo>
                  <a:pt x="142112" y="0"/>
                </a:lnTo>
                <a:lnTo>
                  <a:pt x="206904" y="55396"/>
                </a:lnTo>
                <a:cubicBezTo>
                  <a:pt x="396403" y="201448"/>
                  <a:pt x="619337" y="281746"/>
                  <a:pt x="845516" y="297122"/>
                </a:cubicBezTo>
                <a:lnTo>
                  <a:pt x="869042" y="297596"/>
                </a:lnTo>
                <a:lnTo>
                  <a:pt x="869042" y="504153"/>
                </a:lnTo>
                <a:lnTo>
                  <a:pt x="831376" y="503394"/>
                </a:lnTo>
                <a:cubicBezTo>
                  <a:pt x="565571" y="485324"/>
                  <a:pt x="303579" y="390958"/>
                  <a:pt x="80879" y="219318"/>
                </a:cubicBezTo>
                <a:lnTo>
                  <a:pt x="0" y="15016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1" name="任意形状 50">
            <a:extLst>
              <a:ext uri="{FF2B5EF4-FFF2-40B4-BE49-F238E27FC236}">
                <a16:creationId xmlns:a16="http://schemas.microsoft.com/office/drawing/2014/main" id="{77D32AF0-ABF1-684B-A7F4-FD8A45CDF710}"/>
              </a:ext>
            </a:extLst>
          </p:cNvPr>
          <p:cNvSpPr/>
          <p:nvPr/>
        </p:nvSpPr>
        <p:spPr>
          <a:xfrm rot="8194738">
            <a:off x="6145190" y="1129169"/>
            <a:ext cx="495944" cy="710171"/>
          </a:xfrm>
          <a:custGeom>
            <a:avLst/>
            <a:gdLst>
              <a:gd name="connsiteX0" fmla="*/ 353833 w 495944"/>
              <a:gd name="connsiteY0" fmla="*/ 710171 h 710171"/>
              <a:gd name="connsiteX1" fmla="*/ 306603 w 495944"/>
              <a:gd name="connsiteY1" fmla="*/ 660727 h 710171"/>
              <a:gd name="connsiteX2" fmla="*/ 4283 w 495944"/>
              <a:gd name="connsiteY2" fmla="*/ 58391 h 710171"/>
              <a:gd name="connsiteX3" fmla="*/ 0 w 495944"/>
              <a:gd name="connsiteY3" fmla="*/ 33567 h 710171"/>
              <a:gd name="connsiteX4" fmla="*/ 203787 w 495944"/>
              <a:gd name="connsiteY4" fmla="*/ 0 h 710171"/>
              <a:gd name="connsiteX5" fmla="*/ 206086 w 495944"/>
              <a:gd name="connsiteY5" fmla="*/ 13325 h 710171"/>
              <a:gd name="connsiteX6" fmla="*/ 463335 w 495944"/>
              <a:gd name="connsiteY6" fmla="*/ 525865 h 710171"/>
              <a:gd name="connsiteX7" fmla="*/ 495944 w 495944"/>
              <a:gd name="connsiteY7" fmla="*/ 560003 h 710171"/>
              <a:gd name="connsiteX8" fmla="*/ 353833 w 495944"/>
              <a:gd name="connsiteY8" fmla="*/ 710171 h 710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944" h="710171">
                <a:moveTo>
                  <a:pt x="353833" y="710171"/>
                </a:moveTo>
                <a:lnTo>
                  <a:pt x="306603" y="660727"/>
                </a:lnTo>
                <a:cubicBezTo>
                  <a:pt x="153563" y="483305"/>
                  <a:pt x="52602" y="275683"/>
                  <a:pt x="4283" y="58391"/>
                </a:cubicBezTo>
                <a:lnTo>
                  <a:pt x="0" y="33567"/>
                </a:lnTo>
                <a:lnTo>
                  <a:pt x="203787" y="0"/>
                </a:lnTo>
                <a:lnTo>
                  <a:pt x="206086" y="13325"/>
                </a:lnTo>
                <a:cubicBezTo>
                  <a:pt x="247200" y="198224"/>
                  <a:pt x="333110" y="374893"/>
                  <a:pt x="463335" y="525865"/>
                </a:cubicBezTo>
                <a:lnTo>
                  <a:pt x="495944" y="560003"/>
                </a:lnTo>
                <a:lnTo>
                  <a:pt x="353833" y="710171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49" name="任意形状 48">
            <a:extLst>
              <a:ext uri="{FF2B5EF4-FFF2-40B4-BE49-F238E27FC236}">
                <a16:creationId xmlns:a16="http://schemas.microsoft.com/office/drawing/2014/main" id="{49B3D60B-19FA-E54E-87E2-C57ACC082216}"/>
              </a:ext>
            </a:extLst>
          </p:cNvPr>
          <p:cNvSpPr/>
          <p:nvPr/>
        </p:nvSpPr>
        <p:spPr>
          <a:xfrm rot="8194738">
            <a:off x="6845116" y="1657062"/>
            <a:ext cx="496157" cy="1049978"/>
          </a:xfrm>
          <a:custGeom>
            <a:avLst/>
            <a:gdLst>
              <a:gd name="connsiteX0" fmla="*/ 7902 w 496157"/>
              <a:gd name="connsiteY0" fmla="*/ 1049978 h 1049978"/>
              <a:gd name="connsiteX1" fmla="*/ 529 w 496157"/>
              <a:gd name="connsiteY1" fmla="*/ 952211 h 1049978"/>
              <a:gd name="connsiteX2" fmla="*/ 287286 w 496157"/>
              <a:gd name="connsiteY2" fmla="*/ 68658 h 1049978"/>
              <a:gd name="connsiteX3" fmla="*/ 345988 w 496157"/>
              <a:gd name="connsiteY3" fmla="*/ 0 h 1049978"/>
              <a:gd name="connsiteX4" fmla="*/ 496157 w 496157"/>
              <a:gd name="connsiteY4" fmla="*/ 142112 h 1049978"/>
              <a:gd name="connsiteX5" fmla="*/ 451209 w 496157"/>
              <a:gd name="connsiteY5" fmla="*/ 194682 h 1049978"/>
              <a:gd name="connsiteX6" fmla="*/ 207202 w 496157"/>
              <a:gd name="connsiteY6" fmla="*/ 946514 h 1049978"/>
              <a:gd name="connsiteX7" fmla="*/ 212463 w 496157"/>
              <a:gd name="connsiteY7" fmla="*/ 1016283 h 1049978"/>
              <a:gd name="connsiteX8" fmla="*/ 7902 w 496157"/>
              <a:gd name="connsiteY8" fmla="*/ 1049978 h 104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6157" h="1049978">
                <a:moveTo>
                  <a:pt x="7902" y="1049978"/>
                </a:moveTo>
                <a:lnTo>
                  <a:pt x="529" y="952211"/>
                </a:lnTo>
                <a:cubicBezTo>
                  <a:pt x="-8029" y="641771"/>
                  <a:pt x="87039" y="328475"/>
                  <a:pt x="287286" y="68658"/>
                </a:cubicBezTo>
                <a:lnTo>
                  <a:pt x="345988" y="0"/>
                </a:lnTo>
                <a:lnTo>
                  <a:pt x="496157" y="142112"/>
                </a:lnTo>
                <a:lnTo>
                  <a:pt x="451209" y="194682"/>
                </a:lnTo>
                <a:cubicBezTo>
                  <a:pt x="280816" y="415765"/>
                  <a:pt x="199921" y="682355"/>
                  <a:pt x="207202" y="946514"/>
                </a:cubicBezTo>
                <a:lnTo>
                  <a:pt x="212463" y="1016283"/>
                </a:lnTo>
                <a:lnTo>
                  <a:pt x="7902" y="1049978"/>
                </a:lnTo>
                <a:close/>
              </a:path>
            </a:pathLst>
          </a:cu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47" name="任意形状 46">
            <a:extLst>
              <a:ext uri="{FF2B5EF4-FFF2-40B4-BE49-F238E27FC236}">
                <a16:creationId xmlns:a16="http://schemas.microsoft.com/office/drawing/2014/main" id="{6CE6E6D7-C74F-C149-847B-0A1EE697E2A2}"/>
              </a:ext>
            </a:extLst>
          </p:cNvPr>
          <p:cNvSpPr/>
          <p:nvPr/>
        </p:nvSpPr>
        <p:spPr>
          <a:xfrm rot="8194738">
            <a:off x="4402902" y="1957207"/>
            <a:ext cx="909180" cy="537800"/>
          </a:xfrm>
          <a:custGeom>
            <a:avLst/>
            <a:gdLst>
              <a:gd name="connsiteX0" fmla="*/ 0 w 909180"/>
              <a:gd name="connsiteY0" fmla="*/ 537800 h 537800"/>
              <a:gd name="connsiteX1" fmla="*/ 0 w 909180"/>
              <a:gd name="connsiteY1" fmla="*/ 330699 h 537800"/>
              <a:gd name="connsiteX2" fmla="*/ 84673 w 909180"/>
              <a:gd name="connsiteY2" fmla="*/ 324314 h 537800"/>
              <a:gd name="connsiteX3" fmla="*/ 708998 w 909180"/>
              <a:gd name="connsiteY3" fmla="*/ 47775 h 537800"/>
              <a:gd name="connsiteX4" fmla="*/ 759013 w 909180"/>
              <a:gd name="connsiteY4" fmla="*/ 0 h 537800"/>
              <a:gd name="connsiteX5" fmla="*/ 909180 w 909180"/>
              <a:gd name="connsiteY5" fmla="*/ 142111 h 537800"/>
              <a:gd name="connsiteX6" fmla="*/ 843861 w 909180"/>
              <a:gd name="connsiteY6" fmla="*/ 204506 h 537800"/>
              <a:gd name="connsiteX7" fmla="*/ 110153 w 909180"/>
              <a:gd name="connsiteY7" fmla="*/ 529494 h 537800"/>
              <a:gd name="connsiteX8" fmla="*/ 0 w 909180"/>
              <a:gd name="connsiteY8" fmla="*/ 537800 h 53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9180" h="537800">
                <a:moveTo>
                  <a:pt x="0" y="537800"/>
                </a:moveTo>
                <a:lnTo>
                  <a:pt x="0" y="330699"/>
                </a:lnTo>
                <a:lnTo>
                  <a:pt x="84673" y="324314"/>
                </a:lnTo>
                <a:cubicBezTo>
                  <a:pt x="309661" y="296501"/>
                  <a:pt x="527833" y="204045"/>
                  <a:pt x="708998" y="47775"/>
                </a:cubicBezTo>
                <a:lnTo>
                  <a:pt x="759013" y="0"/>
                </a:lnTo>
                <a:lnTo>
                  <a:pt x="909180" y="142111"/>
                </a:lnTo>
                <a:lnTo>
                  <a:pt x="843861" y="204506"/>
                </a:lnTo>
                <a:cubicBezTo>
                  <a:pt x="630954" y="388154"/>
                  <a:pt x="374559" y="496809"/>
                  <a:pt x="110153" y="529494"/>
                </a:cubicBezTo>
                <a:lnTo>
                  <a:pt x="0" y="5378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4" name="任意形状 33">
            <a:extLst>
              <a:ext uri="{FF2B5EF4-FFF2-40B4-BE49-F238E27FC236}">
                <a16:creationId xmlns:a16="http://schemas.microsoft.com/office/drawing/2014/main" id="{F45B668F-0CBC-C24F-98B8-20942BE4D2A4}"/>
              </a:ext>
            </a:extLst>
          </p:cNvPr>
          <p:cNvSpPr/>
          <p:nvPr/>
        </p:nvSpPr>
        <p:spPr>
          <a:xfrm rot="8194738">
            <a:off x="4684827" y="2692656"/>
            <a:ext cx="466404" cy="1052056"/>
          </a:xfrm>
          <a:custGeom>
            <a:avLst/>
            <a:gdLst>
              <a:gd name="connsiteX0" fmla="*/ 150167 w 466404"/>
              <a:gd name="connsiteY0" fmla="*/ 1052056 h 1052056"/>
              <a:gd name="connsiteX1" fmla="*/ 0 w 466404"/>
              <a:gd name="connsiteY1" fmla="*/ 909946 h 1052056"/>
              <a:gd name="connsiteX2" fmla="*/ 15196 w 466404"/>
              <a:gd name="connsiteY2" fmla="*/ 892173 h 1052056"/>
              <a:gd name="connsiteX3" fmla="*/ 259203 w 466404"/>
              <a:gd name="connsiteY3" fmla="*/ 140341 h 1052056"/>
              <a:gd name="connsiteX4" fmla="*/ 251158 w 466404"/>
              <a:gd name="connsiteY4" fmla="*/ 33665 h 1052056"/>
              <a:gd name="connsiteX5" fmla="*/ 455533 w 466404"/>
              <a:gd name="connsiteY5" fmla="*/ 0 h 1052056"/>
              <a:gd name="connsiteX6" fmla="*/ 455867 w 466404"/>
              <a:gd name="connsiteY6" fmla="*/ 1936 h 1052056"/>
              <a:gd name="connsiteX7" fmla="*/ 179118 w 466404"/>
              <a:gd name="connsiteY7" fmla="*/ 1018196 h 1052056"/>
              <a:gd name="connsiteX8" fmla="*/ 150167 w 466404"/>
              <a:gd name="connsiteY8" fmla="*/ 1052056 h 105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6404" h="1052056">
                <a:moveTo>
                  <a:pt x="150167" y="1052056"/>
                </a:moveTo>
                <a:lnTo>
                  <a:pt x="0" y="909946"/>
                </a:lnTo>
                <a:lnTo>
                  <a:pt x="15196" y="892173"/>
                </a:lnTo>
                <a:cubicBezTo>
                  <a:pt x="185589" y="671090"/>
                  <a:pt x="266484" y="404500"/>
                  <a:pt x="259203" y="140341"/>
                </a:cubicBezTo>
                <a:lnTo>
                  <a:pt x="251158" y="33665"/>
                </a:lnTo>
                <a:lnTo>
                  <a:pt x="455533" y="0"/>
                </a:lnTo>
                <a:lnTo>
                  <a:pt x="455867" y="1936"/>
                </a:lnTo>
                <a:cubicBezTo>
                  <a:pt x="499448" y="354478"/>
                  <a:pt x="407971" y="721263"/>
                  <a:pt x="179118" y="1018196"/>
                </a:cubicBezTo>
                <a:lnTo>
                  <a:pt x="150167" y="1052056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0" name="任意形状 29">
            <a:extLst>
              <a:ext uri="{FF2B5EF4-FFF2-40B4-BE49-F238E27FC236}">
                <a16:creationId xmlns:a16="http://schemas.microsoft.com/office/drawing/2014/main" id="{029EF34D-6F9B-6A48-A87B-2BC17056D285}"/>
              </a:ext>
            </a:extLst>
          </p:cNvPr>
          <p:cNvSpPr/>
          <p:nvPr/>
        </p:nvSpPr>
        <p:spPr>
          <a:xfrm rot="8194738">
            <a:off x="6697704" y="2909344"/>
            <a:ext cx="879666" cy="506449"/>
          </a:xfrm>
          <a:custGeom>
            <a:avLst/>
            <a:gdLst>
              <a:gd name="connsiteX0" fmla="*/ 150168 w 879666"/>
              <a:gd name="connsiteY0" fmla="*/ 506449 h 506449"/>
              <a:gd name="connsiteX1" fmla="*/ 0 w 879666"/>
              <a:gd name="connsiteY1" fmla="*/ 364338 h 506449"/>
              <a:gd name="connsiteX2" fmla="*/ 32214 w 879666"/>
              <a:gd name="connsiteY2" fmla="*/ 333565 h 506449"/>
              <a:gd name="connsiteX3" fmla="*/ 765922 w 879666"/>
              <a:gd name="connsiteY3" fmla="*/ 8578 h 506449"/>
              <a:gd name="connsiteX4" fmla="*/ 879666 w 879666"/>
              <a:gd name="connsiteY4" fmla="*/ 0 h 506449"/>
              <a:gd name="connsiteX5" fmla="*/ 879666 w 879666"/>
              <a:gd name="connsiteY5" fmla="*/ 207103 h 506449"/>
              <a:gd name="connsiteX6" fmla="*/ 791403 w 879666"/>
              <a:gd name="connsiteY6" fmla="*/ 213759 h 506449"/>
              <a:gd name="connsiteX7" fmla="*/ 167077 w 879666"/>
              <a:gd name="connsiteY7" fmla="*/ 490298 h 506449"/>
              <a:gd name="connsiteX8" fmla="*/ 150168 w 879666"/>
              <a:gd name="connsiteY8" fmla="*/ 506449 h 50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666" h="506449">
                <a:moveTo>
                  <a:pt x="150168" y="506449"/>
                </a:moveTo>
                <a:lnTo>
                  <a:pt x="0" y="364338"/>
                </a:lnTo>
                <a:lnTo>
                  <a:pt x="32214" y="333565"/>
                </a:lnTo>
                <a:cubicBezTo>
                  <a:pt x="245120" y="149918"/>
                  <a:pt x="501515" y="41263"/>
                  <a:pt x="765922" y="8578"/>
                </a:cubicBezTo>
                <a:lnTo>
                  <a:pt x="879666" y="0"/>
                </a:lnTo>
                <a:lnTo>
                  <a:pt x="879666" y="207103"/>
                </a:lnTo>
                <a:lnTo>
                  <a:pt x="791403" y="213759"/>
                </a:lnTo>
                <a:cubicBezTo>
                  <a:pt x="566415" y="241572"/>
                  <a:pt x="348243" y="334028"/>
                  <a:pt x="167077" y="490298"/>
                </a:cubicBezTo>
                <a:lnTo>
                  <a:pt x="150168" y="506449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8" name="任意形状 27">
            <a:extLst>
              <a:ext uri="{FF2B5EF4-FFF2-40B4-BE49-F238E27FC236}">
                <a16:creationId xmlns:a16="http://schemas.microsoft.com/office/drawing/2014/main" id="{E08270D9-F7B2-A146-9F88-38DC77DFB963}"/>
              </a:ext>
            </a:extLst>
          </p:cNvPr>
          <p:cNvSpPr/>
          <p:nvPr/>
        </p:nvSpPr>
        <p:spPr>
          <a:xfrm rot="8194738">
            <a:off x="6019261" y="3603202"/>
            <a:ext cx="836542" cy="479365"/>
          </a:xfrm>
          <a:custGeom>
            <a:avLst/>
            <a:gdLst>
              <a:gd name="connsiteX0" fmla="*/ 0 w 836542"/>
              <a:gd name="connsiteY0" fmla="*/ 206559 h 479365"/>
              <a:gd name="connsiteX1" fmla="*/ 0 w 836542"/>
              <a:gd name="connsiteY1" fmla="*/ 0 h 479365"/>
              <a:gd name="connsiteX2" fmla="*/ 34074 w 836542"/>
              <a:gd name="connsiteY2" fmla="*/ 687 h 479365"/>
              <a:gd name="connsiteX3" fmla="*/ 784571 w 836542"/>
              <a:gd name="connsiteY3" fmla="*/ 284762 h 479365"/>
              <a:gd name="connsiteX4" fmla="*/ 836542 w 836542"/>
              <a:gd name="connsiteY4" fmla="*/ 329197 h 479365"/>
              <a:gd name="connsiteX5" fmla="*/ 694431 w 836542"/>
              <a:gd name="connsiteY5" fmla="*/ 479365 h 479365"/>
              <a:gd name="connsiteX6" fmla="*/ 658548 w 836542"/>
              <a:gd name="connsiteY6" fmla="*/ 448686 h 479365"/>
              <a:gd name="connsiteX7" fmla="*/ 19936 w 836542"/>
              <a:gd name="connsiteY7" fmla="*/ 206961 h 479365"/>
              <a:gd name="connsiteX8" fmla="*/ 0 w 836542"/>
              <a:gd name="connsiteY8" fmla="*/ 206559 h 47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542" h="479365">
                <a:moveTo>
                  <a:pt x="0" y="206559"/>
                </a:moveTo>
                <a:lnTo>
                  <a:pt x="0" y="0"/>
                </a:lnTo>
                <a:lnTo>
                  <a:pt x="34074" y="687"/>
                </a:lnTo>
                <a:cubicBezTo>
                  <a:pt x="299880" y="18756"/>
                  <a:pt x="561871" y="113122"/>
                  <a:pt x="784571" y="284762"/>
                </a:cubicBezTo>
                <a:lnTo>
                  <a:pt x="836542" y="329197"/>
                </a:lnTo>
                <a:lnTo>
                  <a:pt x="694431" y="479365"/>
                </a:lnTo>
                <a:lnTo>
                  <a:pt x="658548" y="448686"/>
                </a:lnTo>
                <a:cubicBezTo>
                  <a:pt x="469049" y="302634"/>
                  <a:pt x="246115" y="222336"/>
                  <a:pt x="19936" y="206961"/>
                </a:cubicBezTo>
                <a:lnTo>
                  <a:pt x="0" y="206559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6" name="任意形状 25">
            <a:extLst>
              <a:ext uri="{FF2B5EF4-FFF2-40B4-BE49-F238E27FC236}">
                <a16:creationId xmlns:a16="http://schemas.microsoft.com/office/drawing/2014/main" id="{59681F5F-D683-384C-99AA-9A15FA4E7E88}"/>
              </a:ext>
            </a:extLst>
          </p:cNvPr>
          <p:cNvSpPr/>
          <p:nvPr/>
        </p:nvSpPr>
        <p:spPr>
          <a:xfrm rot="8194738">
            <a:off x="5380849" y="3540854"/>
            <a:ext cx="514834" cy="701709"/>
          </a:xfrm>
          <a:custGeom>
            <a:avLst/>
            <a:gdLst>
              <a:gd name="connsiteX0" fmla="*/ 309937 w 514834"/>
              <a:gd name="connsiteY0" fmla="*/ 701709 h 701709"/>
              <a:gd name="connsiteX1" fmla="*/ 286091 w 514834"/>
              <a:gd name="connsiteY1" fmla="*/ 614537 h 701709"/>
              <a:gd name="connsiteX2" fmla="*/ 58882 w 514834"/>
              <a:gd name="connsiteY2" fmla="*/ 211810 h 701709"/>
              <a:gd name="connsiteX3" fmla="*/ 0 w 514834"/>
              <a:gd name="connsiteY3" fmla="*/ 150168 h 701709"/>
              <a:gd name="connsiteX4" fmla="*/ 142111 w 514834"/>
              <a:gd name="connsiteY4" fmla="*/ 0 h 701709"/>
              <a:gd name="connsiteX5" fmla="*/ 215613 w 514834"/>
              <a:gd name="connsiteY5" fmla="*/ 76946 h 701709"/>
              <a:gd name="connsiteX6" fmla="*/ 482628 w 514834"/>
              <a:gd name="connsiteY6" fmla="*/ 550232 h 701709"/>
              <a:gd name="connsiteX7" fmla="*/ 514834 w 514834"/>
              <a:gd name="connsiteY7" fmla="*/ 667959 h 701709"/>
              <a:gd name="connsiteX8" fmla="*/ 309937 w 514834"/>
              <a:gd name="connsiteY8" fmla="*/ 701709 h 701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834" h="701709">
                <a:moveTo>
                  <a:pt x="309937" y="701709"/>
                </a:moveTo>
                <a:lnTo>
                  <a:pt x="286091" y="614537"/>
                </a:lnTo>
                <a:cubicBezTo>
                  <a:pt x="238880" y="469812"/>
                  <a:pt x="163061" y="332587"/>
                  <a:pt x="58882" y="211810"/>
                </a:cubicBezTo>
                <a:lnTo>
                  <a:pt x="0" y="150168"/>
                </a:lnTo>
                <a:lnTo>
                  <a:pt x="142111" y="0"/>
                </a:lnTo>
                <a:lnTo>
                  <a:pt x="215613" y="76946"/>
                </a:lnTo>
                <a:cubicBezTo>
                  <a:pt x="338044" y="218884"/>
                  <a:pt x="427146" y="380150"/>
                  <a:pt x="482628" y="550232"/>
                </a:cubicBezTo>
                <a:lnTo>
                  <a:pt x="514834" y="667959"/>
                </a:lnTo>
                <a:lnTo>
                  <a:pt x="309937" y="70170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E81A16CD-FE6F-7543-90BE-74ED4A4F6FE6}"/>
              </a:ext>
            </a:extLst>
          </p:cNvPr>
          <p:cNvSpPr txBox="1"/>
          <p:nvPr/>
        </p:nvSpPr>
        <p:spPr>
          <a:xfrm>
            <a:off x="5764779" y="2491658"/>
            <a:ext cx="478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SQ</a:t>
            </a:r>
            <a:endParaRPr kumimoji="1" lang="zh-CN" altLang="en-US" dirty="0"/>
          </a:p>
        </p:txBody>
      </p:sp>
      <p:sp>
        <p:nvSpPr>
          <p:cNvPr id="90" name="任意形状 89">
            <a:extLst>
              <a:ext uri="{FF2B5EF4-FFF2-40B4-BE49-F238E27FC236}">
                <a16:creationId xmlns:a16="http://schemas.microsoft.com/office/drawing/2014/main" id="{3633EADB-817E-4D4E-AC27-DD9F8280C24E}"/>
              </a:ext>
            </a:extLst>
          </p:cNvPr>
          <p:cNvSpPr/>
          <p:nvPr/>
        </p:nvSpPr>
        <p:spPr>
          <a:xfrm rot="8194738">
            <a:off x="9106612" y="1250761"/>
            <a:ext cx="869042" cy="504153"/>
          </a:xfrm>
          <a:custGeom>
            <a:avLst/>
            <a:gdLst>
              <a:gd name="connsiteX0" fmla="*/ 0 w 869042"/>
              <a:gd name="connsiteY0" fmla="*/ 150168 h 504153"/>
              <a:gd name="connsiteX1" fmla="*/ 142112 w 869042"/>
              <a:gd name="connsiteY1" fmla="*/ 0 h 504153"/>
              <a:gd name="connsiteX2" fmla="*/ 206904 w 869042"/>
              <a:gd name="connsiteY2" fmla="*/ 55396 h 504153"/>
              <a:gd name="connsiteX3" fmla="*/ 845516 w 869042"/>
              <a:gd name="connsiteY3" fmla="*/ 297122 h 504153"/>
              <a:gd name="connsiteX4" fmla="*/ 869042 w 869042"/>
              <a:gd name="connsiteY4" fmla="*/ 297596 h 504153"/>
              <a:gd name="connsiteX5" fmla="*/ 869042 w 869042"/>
              <a:gd name="connsiteY5" fmla="*/ 504153 h 504153"/>
              <a:gd name="connsiteX6" fmla="*/ 831376 w 869042"/>
              <a:gd name="connsiteY6" fmla="*/ 503394 h 504153"/>
              <a:gd name="connsiteX7" fmla="*/ 80879 w 869042"/>
              <a:gd name="connsiteY7" fmla="*/ 219318 h 504153"/>
              <a:gd name="connsiteX8" fmla="*/ 0 w 869042"/>
              <a:gd name="connsiteY8" fmla="*/ 150168 h 504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042" h="504153">
                <a:moveTo>
                  <a:pt x="0" y="150168"/>
                </a:moveTo>
                <a:lnTo>
                  <a:pt x="142112" y="0"/>
                </a:lnTo>
                <a:lnTo>
                  <a:pt x="206904" y="55396"/>
                </a:lnTo>
                <a:cubicBezTo>
                  <a:pt x="396403" y="201448"/>
                  <a:pt x="619337" y="281746"/>
                  <a:pt x="845516" y="297122"/>
                </a:cubicBezTo>
                <a:lnTo>
                  <a:pt x="869042" y="297596"/>
                </a:lnTo>
                <a:lnTo>
                  <a:pt x="869042" y="504153"/>
                </a:lnTo>
                <a:lnTo>
                  <a:pt x="831376" y="503394"/>
                </a:lnTo>
                <a:cubicBezTo>
                  <a:pt x="565571" y="485324"/>
                  <a:pt x="303579" y="390958"/>
                  <a:pt x="80879" y="219318"/>
                </a:cubicBezTo>
                <a:lnTo>
                  <a:pt x="0" y="15016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1" name="任意形状 90">
            <a:extLst>
              <a:ext uri="{FF2B5EF4-FFF2-40B4-BE49-F238E27FC236}">
                <a16:creationId xmlns:a16="http://schemas.microsoft.com/office/drawing/2014/main" id="{90E6E37A-A1D2-4D4D-815C-DFA94D248E3D}"/>
              </a:ext>
            </a:extLst>
          </p:cNvPr>
          <p:cNvSpPr/>
          <p:nvPr/>
        </p:nvSpPr>
        <p:spPr>
          <a:xfrm rot="8194738">
            <a:off x="10108796" y="1110162"/>
            <a:ext cx="495944" cy="710171"/>
          </a:xfrm>
          <a:custGeom>
            <a:avLst/>
            <a:gdLst>
              <a:gd name="connsiteX0" fmla="*/ 353833 w 495944"/>
              <a:gd name="connsiteY0" fmla="*/ 710171 h 710171"/>
              <a:gd name="connsiteX1" fmla="*/ 306603 w 495944"/>
              <a:gd name="connsiteY1" fmla="*/ 660727 h 710171"/>
              <a:gd name="connsiteX2" fmla="*/ 4283 w 495944"/>
              <a:gd name="connsiteY2" fmla="*/ 58391 h 710171"/>
              <a:gd name="connsiteX3" fmla="*/ 0 w 495944"/>
              <a:gd name="connsiteY3" fmla="*/ 33567 h 710171"/>
              <a:gd name="connsiteX4" fmla="*/ 203787 w 495944"/>
              <a:gd name="connsiteY4" fmla="*/ 0 h 710171"/>
              <a:gd name="connsiteX5" fmla="*/ 206086 w 495944"/>
              <a:gd name="connsiteY5" fmla="*/ 13325 h 710171"/>
              <a:gd name="connsiteX6" fmla="*/ 463335 w 495944"/>
              <a:gd name="connsiteY6" fmla="*/ 525865 h 710171"/>
              <a:gd name="connsiteX7" fmla="*/ 495944 w 495944"/>
              <a:gd name="connsiteY7" fmla="*/ 560003 h 710171"/>
              <a:gd name="connsiteX8" fmla="*/ 353833 w 495944"/>
              <a:gd name="connsiteY8" fmla="*/ 710171 h 710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944" h="710171">
                <a:moveTo>
                  <a:pt x="353833" y="710171"/>
                </a:moveTo>
                <a:lnTo>
                  <a:pt x="306603" y="660727"/>
                </a:lnTo>
                <a:cubicBezTo>
                  <a:pt x="153563" y="483305"/>
                  <a:pt x="52602" y="275683"/>
                  <a:pt x="4283" y="58391"/>
                </a:cubicBezTo>
                <a:lnTo>
                  <a:pt x="0" y="33567"/>
                </a:lnTo>
                <a:lnTo>
                  <a:pt x="203787" y="0"/>
                </a:lnTo>
                <a:lnTo>
                  <a:pt x="206086" y="13325"/>
                </a:lnTo>
                <a:cubicBezTo>
                  <a:pt x="247200" y="198224"/>
                  <a:pt x="333110" y="374893"/>
                  <a:pt x="463335" y="525865"/>
                </a:cubicBezTo>
                <a:lnTo>
                  <a:pt x="495944" y="560003"/>
                </a:lnTo>
                <a:lnTo>
                  <a:pt x="353833" y="710171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2" name="任意形状 91">
            <a:extLst>
              <a:ext uri="{FF2B5EF4-FFF2-40B4-BE49-F238E27FC236}">
                <a16:creationId xmlns:a16="http://schemas.microsoft.com/office/drawing/2014/main" id="{A9F21705-10EB-8449-ABD6-1ED565323301}"/>
              </a:ext>
            </a:extLst>
          </p:cNvPr>
          <p:cNvSpPr/>
          <p:nvPr/>
        </p:nvSpPr>
        <p:spPr>
          <a:xfrm rot="8194738">
            <a:off x="10808722" y="1638055"/>
            <a:ext cx="496157" cy="1049978"/>
          </a:xfrm>
          <a:custGeom>
            <a:avLst/>
            <a:gdLst>
              <a:gd name="connsiteX0" fmla="*/ 7902 w 496157"/>
              <a:gd name="connsiteY0" fmla="*/ 1049978 h 1049978"/>
              <a:gd name="connsiteX1" fmla="*/ 529 w 496157"/>
              <a:gd name="connsiteY1" fmla="*/ 952211 h 1049978"/>
              <a:gd name="connsiteX2" fmla="*/ 287286 w 496157"/>
              <a:gd name="connsiteY2" fmla="*/ 68658 h 1049978"/>
              <a:gd name="connsiteX3" fmla="*/ 345988 w 496157"/>
              <a:gd name="connsiteY3" fmla="*/ 0 h 1049978"/>
              <a:gd name="connsiteX4" fmla="*/ 496157 w 496157"/>
              <a:gd name="connsiteY4" fmla="*/ 142112 h 1049978"/>
              <a:gd name="connsiteX5" fmla="*/ 451209 w 496157"/>
              <a:gd name="connsiteY5" fmla="*/ 194682 h 1049978"/>
              <a:gd name="connsiteX6" fmla="*/ 207202 w 496157"/>
              <a:gd name="connsiteY6" fmla="*/ 946514 h 1049978"/>
              <a:gd name="connsiteX7" fmla="*/ 212463 w 496157"/>
              <a:gd name="connsiteY7" fmla="*/ 1016283 h 1049978"/>
              <a:gd name="connsiteX8" fmla="*/ 7902 w 496157"/>
              <a:gd name="connsiteY8" fmla="*/ 1049978 h 104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6157" h="1049978">
                <a:moveTo>
                  <a:pt x="7902" y="1049978"/>
                </a:moveTo>
                <a:lnTo>
                  <a:pt x="529" y="952211"/>
                </a:lnTo>
                <a:cubicBezTo>
                  <a:pt x="-8029" y="641771"/>
                  <a:pt x="87039" y="328475"/>
                  <a:pt x="287286" y="68658"/>
                </a:cubicBezTo>
                <a:lnTo>
                  <a:pt x="345988" y="0"/>
                </a:lnTo>
                <a:lnTo>
                  <a:pt x="496157" y="142112"/>
                </a:lnTo>
                <a:lnTo>
                  <a:pt x="451209" y="194682"/>
                </a:lnTo>
                <a:cubicBezTo>
                  <a:pt x="280816" y="415765"/>
                  <a:pt x="199921" y="682355"/>
                  <a:pt x="207202" y="946514"/>
                </a:cubicBezTo>
                <a:lnTo>
                  <a:pt x="212463" y="1016283"/>
                </a:lnTo>
                <a:lnTo>
                  <a:pt x="7902" y="1049978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3" name="任意形状 92">
            <a:extLst>
              <a:ext uri="{FF2B5EF4-FFF2-40B4-BE49-F238E27FC236}">
                <a16:creationId xmlns:a16="http://schemas.microsoft.com/office/drawing/2014/main" id="{5807A5E4-77D5-7C48-A952-967CB564E7FC}"/>
              </a:ext>
            </a:extLst>
          </p:cNvPr>
          <p:cNvSpPr/>
          <p:nvPr/>
        </p:nvSpPr>
        <p:spPr>
          <a:xfrm rot="8194738">
            <a:off x="8366508" y="1938200"/>
            <a:ext cx="909180" cy="537800"/>
          </a:xfrm>
          <a:custGeom>
            <a:avLst/>
            <a:gdLst>
              <a:gd name="connsiteX0" fmla="*/ 0 w 909180"/>
              <a:gd name="connsiteY0" fmla="*/ 537800 h 537800"/>
              <a:gd name="connsiteX1" fmla="*/ 0 w 909180"/>
              <a:gd name="connsiteY1" fmla="*/ 330699 h 537800"/>
              <a:gd name="connsiteX2" fmla="*/ 84673 w 909180"/>
              <a:gd name="connsiteY2" fmla="*/ 324314 h 537800"/>
              <a:gd name="connsiteX3" fmla="*/ 708998 w 909180"/>
              <a:gd name="connsiteY3" fmla="*/ 47775 h 537800"/>
              <a:gd name="connsiteX4" fmla="*/ 759013 w 909180"/>
              <a:gd name="connsiteY4" fmla="*/ 0 h 537800"/>
              <a:gd name="connsiteX5" fmla="*/ 909180 w 909180"/>
              <a:gd name="connsiteY5" fmla="*/ 142111 h 537800"/>
              <a:gd name="connsiteX6" fmla="*/ 843861 w 909180"/>
              <a:gd name="connsiteY6" fmla="*/ 204506 h 537800"/>
              <a:gd name="connsiteX7" fmla="*/ 110153 w 909180"/>
              <a:gd name="connsiteY7" fmla="*/ 529494 h 537800"/>
              <a:gd name="connsiteX8" fmla="*/ 0 w 909180"/>
              <a:gd name="connsiteY8" fmla="*/ 537800 h 53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9180" h="537800">
                <a:moveTo>
                  <a:pt x="0" y="537800"/>
                </a:moveTo>
                <a:lnTo>
                  <a:pt x="0" y="330699"/>
                </a:lnTo>
                <a:lnTo>
                  <a:pt x="84673" y="324314"/>
                </a:lnTo>
                <a:cubicBezTo>
                  <a:pt x="309661" y="296501"/>
                  <a:pt x="527833" y="204045"/>
                  <a:pt x="708998" y="47775"/>
                </a:cubicBezTo>
                <a:lnTo>
                  <a:pt x="759013" y="0"/>
                </a:lnTo>
                <a:lnTo>
                  <a:pt x="909180" y="142111"/>
                </a:lnTo>
                <a:lnTo>
                  <a:pt x="843861" y="204506"/>
                </a:lnTo>
                <a:cubicBezTo>
                  <a:pt x="630954" y="388154"/>
                  <a:pt x="374559" y="496809"/>
                  <a:pt x="110153" y="529494"/>
                </a:cubicBezTo>
                <a:lnTo>
                  <a:pt x="0" y="5378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4" name="任意形状 93">
            <a:extLst>
              <a:ext uri="{FF2B5EF4-FFF2-40B4-BE49-F238E27FC236}">
                <a16:creationId xmlns:a16="http://schemas.microsoft.com/office/drawing/2014/main" id="{831A1A2B-3EA0-0840-B07C-48558B4F17D6}"/>
              </a:ext>
            </a:extLst>
          </p:cNvPr>
          <p:cNvSpPr/>
          <p:nvPr/>
        </p:nvSpPr>
        <p:spPr>
          <a:xfrm rot="8194738">
            <a:off x="8648433" y="2673649"/>
            <a:ext cx="466404" cy="1052056"/>
          </a:xfrm>
          <a:custGeom>
            <a:avLst/>
            <a:gdLst>
              <a:gd name="connsiteX0" fmla="*/ 150167 w 466404"/>
              <a:gd name="connsiteY0" fmla="*/ 1052056 h 1052056"/>
              <a:gd name="connsiteX1" fmla="*/ 0 w 466404"/>
              <a:gd name="connsiteY1" fmla="*/ 909946 h 1052056"/>
              <a:gd name="connsiteX2" fmla="*/ 15196 w 466404"/>
              <a:gd name="connsiteY2" fmla="*/ 892173 h 1052056"/>
              <a:gd name="connsiteX3" fmla="*/ 259203 w 466404"/>
              <a:gd name="connsiteY3" fmla="*/ 140341 h 1052056"/>
              <a:gd name="connsiteX4" fmla="*/ 251158 w 466404"/>
              <a:gd name="connsiteY4" fmla="*/ 33665 h 1052056"/>
              <a:gd name="connsiteX5" fmla="*/ 455533 w 466404"/>
              <a:gd name="connsiteY5" fmla="*/ 0 h 1052056"/>
              <a:gd name="connsiteX6" fmla="*/ 455867 w 466404"/>
              <a:gd name="connsiteY6" fmla="*/ 1936 h 1052056"/>
              <a:gd name="connsiteX7" fmla="*/ 179118 w 466404"/>
              <a:gd name="connsiteY7" fmla="*/ 1018196 h 1052056"/>
              <a:gd name="connsiteX8" fmla="*/ 150167 w 466404"/>
              <a:gd name="connsiteY8" fmla="*/ 1052056 h 105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6404" h="1052056">
                <a:moveTo>
                  <a:pt x="150167" y="1052056"/>
                </a:moveTo>
                <a:lnTo>
                  <a:pt x="0" y="909946"/>
                </a:lnTo>
                <a:lnTo>
                  <a:pt x="15196" y="892173"/>
                </a:lnTo>
                <a:cubicBezTo>
                  <a:pt x="185589" y="671090"/>
                  <a:pt x="266484" y="404500"/>
                  <a:pt x="259203" y="140341"/>
                </a:cubicBezTo>
                <a:lnTo>
                  <a:pt x="251158" y="33665"/>
                </a:lnTo>
                <a:lnTo>
                  <a:pt x="455533" y="0"/>
                </a:lnTo>
                <a:lnTo>
                  <a:pt x="455867" y="1936"/>
                </a:lnTo>
                <a:cubicBezTo>
                  <a:pt x="499448" y="354478"/>
                  <a:pt x="407971" y="721263"/>
                  <a:pt x="179118" y="1018196"/>
                </a:cubicBezTo>
                <a:lnTo>
                  <a:pt x="150167" y="1052056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5" name="任意形状 94">
            <a:extLst>
              <a:ext uri="{FF2B5EF4-FFF2-40B4-BE49-F238E27FC236}">
                <a16:creationId xmlns:a16="http://schemas.microsoft.com/office/drawing/2014/main" id="{AC7F961C-029C-AD4A-B2B2-21D6D74B8088}"/>
              </a:ext>
            </a:extLst>
          </p:cNvPr>
          <p:cNvSpPr/>
          <p:nvPr/>
        </p:nvSpPr>
        <p:spPr>
          <a:xfrm rot="8194738">
            <a:off x="10661310" y="2890337"/>
            <a:ext cx="879666" cy="506449"/>
          </a:xfrm>
          <a:custGeom>
            <a:avLst/>
            <a:gdLst>
              <a:gd name="connsiteX0" fmla="*/ 150168 w 879666"/>
              <a:gd name="connsiteY0" fmla="*/ 506449 h 506449"/>
              <a:gd name="connsiteX1" fmla="*/ 0 w 879666"/>
              <a:gd name="connsiteY1" fmla="*/ 364338 h 506449"/>
              <a:gd name="connsiteX2" fmla="*/ 32214 w 879666"/>
              <a:gd name="connsiteY2" fmla="*/ 333565 h 506449"/>
              <a:gd name="connsiteX3" fmla="*/ 765922 w 879666"/>
              <a:gd name="connsiteY3" fmla="*/ 8578 h 506449"/>
              <a:gd name="connsiteX4" fmla="*/ 879666 w 879666"/>
              <a:gd name="connsiteY4" fmla="*/ 0 h 506449"/>
              <a:gd name="connsiteX5" fmla="*/ 879666 w 879666"/>
              <a:gd name="connsiteY5" fmla="*/ 207103 h 506449"/>
              <a:gd name="connsiteX6" fmla="*/ 791403 w 879666"/>
              <a:gd name="connsiteY6" fmla="*/ 213759 h 506449"/>
              <a:gd name="connsiteX7" fmla="*/ 167077 w 879666"/>
              <a:gd name="connsiteY7" fmla="*/ 490298 h 506449"/>
              <a:gd name="connsiteX8" fmla="*/ 150168 w 879666"/>
              <a:gd name="connsiteY8" fmla="*/ 506449 h 50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666" h="506449">
                <a:moveTo>
                  <a:pt x="150168" y="506449"/>
                </a:moveTo>
                <a:lnTo>
                  <a:pt x="0" y="364338"/>
                </a:lnTo>
                <a:lnTo>
                  <a:pt x="32214" y="333565"/>
                </a:lnTo>
                <a:cubicBezTo>
                  <a:pt x="245120" y="149918"/>
                  <a:pt x="501515" y="41263"/>
                  <a:pt x="765922" y="8578"/>
                </a:cubicBezTo>
                <a:lnTo>
                  <a:pt x="879666" y="0"/>
                </a:lnTo>
                <a:lnTo>
                  <a:pt x="879666" y="207103"/>
                </a:lnTo>
                <a:lnTo>
                  <a:pt x="791403" y="213759"/>
                </a:lnTo>
                <a:cubicBezTo>
                  <a:pt x="566415" y="241572"/>
                  <a:pt x="348243" y="334028"/>
                  <a:pt x="167077" y="490298"/>
                </a:cubicBezTo>
                <a:lnTo>
                  <a:pt x="150168" y="506449"/>
                </a:lnTo>
                <a:close/>
              </a:path>
            </a:pathLst>
          </a:cu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6" name="任意形状 95">
            <a:extLst>
              <a:ext uri="{FF2B5EF4-FFF2-40B4-BE49-F238E27FC236}">
                <a16:creationId xmlns:a16="http://schemas.microsoft.com/office/drawing/2014/main" id="{C45FB937-8597-5449-9B3E-3C1CE405F861}"/>
              </a:ext>
            </a:extLst>
          </p:cNvPr>
          <p:cNvSpPr/>
          <p:nvPr/>
        </p:nvSpPr>
        <p:spPr>
          <a:xfrm rot="8194738">
            <a:off x="9982867" y="3584195"/>
            <a:ext cx="836542" cy="479365"/>
          </a:xfrm>
          <a:custGeom>
            <a:avLst/>
            <a:gdLst>
              <a:gd name="connsiteX0" fmla="*/ 0 w 836542"/>
              <a:gd name="connsiteY0" fmla="*/ 206559 h 479365"/>
              <a:gd name="connsiteX1" fmla="*/ 0 w 836542"/>
              <a:gd name="connsiteY1" fmla="*/ 0 h 479365"/>
              <a:gd name="connsiteX2" fmla="*/ 34074 w 836542"/>
              <a:gd name="connsiteY2" fmla="*/ 687 h 479365"/>
              <a:gd name="connsiteX3" fmla="*/ 784571 w 836542"/>
              <a:gd name="connsiteY3" fmla="*/ 284762 h 479365"/>
              <a:gd name="connsiteX4" fmla="*/ 836542 w 836542"/>
              <a:gd name="connsiteY4" fmla="*/ 329197 h 479365"/>
              <a:gd name="connsiteX5" fmla="*/ 694431 w 836542"/>
              <a:gd name="connsiteY5" fmla="*/ 479365 h 479365"/>
              <a:gd name="connsiteX6" fmla="*/ 658548 w 836542"/>
              <a:gd name="connsiteY6" fmla="*/ 448686 h 479365"/>
              <a:gd name="connsiteX7" fmla="*/ 19936 w 836542"/>
              <a:gd name="connsiteY7" fmla="*/ 206961 h 479365"/>
              <a:gd name="connsiteX8" fmla="*/ 0 w 836542"/>
              <a:gd name="connsiteY8" fmla="*/ 206559 h 47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542" h="479365">
                <a:moveTo>
                  <a:pt x="0" y="206559"/>
                </a:moveTo>
                <a:lnTo>
                  <a:pt x="0" y="0"/>
                </a:lnTo>
                <a:lnTo>
                  <a:pt x="34074" y="687"/>
                </a:lnTo>
                <a:cubicBezTo>
                  <a:pt x="299880" y="18756"/>
                  <a:pt x="561871" y="113122"/>
                  <a:pt x="784571" y="284762"/>
                </a:cubicBezTo>
                <a:lnTo>
                  <a:pt x="836542" y="329197"/>
                </a:lnTo>
                <a:lnTo>
                  <a:pt x="694431" y="479365"/>
                </a:lnTo>
                <a:lnTo>
                  <a:pt x="658548" y="448686"/>
                </a:lnTo>
                <a:cubicBezTo>
                  <a:pt x="469049" y="302634"/>
                  <a:pt x="246115" y="222336"/>
                  <a:pt x="19936" y="206961"/>
                </a:cubicBezTo>
                <a:lnTo>
                  <a:pt x="0" y="206559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7" name="任意形状 96">
            <a:extLst>
              <a:ext uri="{FF2B5EF4-FFF2-40B4-BE49-F238E27FC236}">
                <a16:creationId xmlns:a16="http://schemas.microsoft.com/office/drawing/2014/main" id="{8A9E69C6-5D1C-6D43-B6B5-2CD59B072728}"/>
              </a:ext>
            </a:extLst>
          </p:cNvPr>
          <p:cNvSpPr/>
          <p:nvPr/>
        </p:nvSpPr>
        <p:spPr>
          <a:xfrm rot="8194738">
            <a:off x="9344455" y="3521847"/>
            <a:ext cx="514834" cy="701709"/>
          </a:xfrm>
          <a:custGeom>
            <a:avLst/>
            <a:gdLst>
              <a:gd name="connsiteX0" fmla="*/ 309937 w 514834"/>
              <a:gd name="connsiteY0" fmla="*/ 701709 h 701709"/>
              <a:gd name="connsiteX1" fmla="*/ 286091 w 514834"/>
              <a:gd name="connsiteY1" fmla="*/ 614537 h 701709"/>
              <a:gd name="connsiteX2" fmla="*/ 58882 w 514834"/>
              <a:gd name="connsiteY2" fmla="*/ 211810 h 701709"/>
              <a:gd name="connsiteX3" fmla="*/ 0 w 514834"/>
              <a:gd name="connsiteY3" fmla="*/ 150168 h 701709"/>
              <a:gd name="connsiteX4" fmla="*/ 142111 w 514834"/>
              <a:gd name="connsiteY4" fmla="*/ 0 h 701709"/>
              <a:gd name="connsiteX5" fmla="*/ 215613 w 514834"/>
              <a:gd name="connsiteY5" fmla="*/ 76946 h 701709"/>
              <a:gd name="connsiteX6" fmla="*/ 482628 w 514834"/>
              <a:gd name="connsiteY6" fmla="*/ 550232 h 701709"/>
              <a:gd name="connsiteX7" fmla="*/ 514834 w 514834"/>
              <a:gd name="connsiteY7" fmla="*/ 667959 h 701709"/>
              <a:gd name="connsiteX8" fmla="*/ 309937 w 514834"/>
              <a:gd name="connsiteY8" fmla="*/ 701709 h 701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834" h="701709">
                <a:moveTo>
                  <a:pt x="309937" y="701709"/>
                </a:moveTo>
                <a:lnTo>
                  <a:pt x="286091" y="614537"/>
                </a:lnTo>
                <a:cubicBezTo>
                  <a:pt x="238880" y="469812"/>
                  <a:pt x="163061" y="332587"/>
                  <a:pt x="58882" y="211810"/>
                </a:cubicBezTo>
                <a:lnTo>
                  <a:pt x="0" y="150168"/>
                </a:lnTo>
                <a:lnTo>
                  <a:pt x="142111" y="0"/>
                </a:lnTo>
                <a:lnTo>
                  <a:pt x="215613" y="76946"/>
                </a:lnTo>
                <a:cubicBezTo>
                  <a:pt x="338044" y="218884"/>
                  <a:pt x="427146" y="380150"/>
                  <a:pt x="482628" y="550232"/>
                </a:cubicBezTo>
                <a:lnTo>
                  <a:pt x="514834" y="667959"/>
                </a:lnTo>
                <a:lnTo>
                  <a:pt x="309937" y="70170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BEB70380-07D2-9E43-8B7D-C926CFFE1FBE}"/>
              </a:ext>
            </a:extLst>
          </p:cNvPr>
          <p:cNvSpPr txBox="1"/>
          <p:nvPr/>
        </p:nvSpPr>
        <p:spPr>
          <a:xfrm>
            <a:off x="9728385" y="2472651"/>
            <a:ext cx="50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CQ</a:t>
            </a:r>
            <a:endParaRPr kumimoji="1" lang="zh-CN" altLang="en-US" dirty="0"/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9AA921BB-3140-6C46-B580-C5513761841B}"/>
              </a:ext>
            </a:extLst>
          </p:cNvPr>
          <p:cNvSpPr/>
          <p:nvPr/>
        </p:nvSpPr>
        <p:spPr>
          <a:xfrm>
            <a:off x="1540215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956393B2-7D1F-0C47-BC32-A6BDB42CA4FB}"/>
              </a:ext>
            </a:extLst>
          </p:cNvPr>
          <p:cNvSpPr/>
          <p:nvPr/>
        </p:nvSpPr>
        <p:spPr>
          <a:xfrm>
            <a:off x="2721901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DB32BACA-3DEA-364A-9EFA-D3718AD0753B}"/>
              </a:ext>
            </a:extLst>
          </p:cNvPr>
          <p:cNvSpPr/>
          <p:nvPr/>
        </p:nvSpPr>
        <p:spPr>
          <a:xfrm>
            <a:off x="3903587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91661E2A-931B-2A4E-8636-1CE591960684}"/>
              </a:ext>
            </a:extLst>
          </p:cNvPr>
          <p:cNvSpPr/>
          <p:nvPr/>
        </p:nvSpPr>
        <p:spPr>
          <a:xfrm>
            <a:off x="5085273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CD29C1F0-B7B4-7A4B-A6FC-2C8F4ED02DC2}"/>
              </a:ext>
            </a:extLst>
          </p:cNvPr>
          <p:cNvSpPr txBox="1"/>
          <p:nvPr/>
        </p:nvSpPr>
        <p:spPr>
          <a:xfrm>
            <a:off x="3108960" y="4994031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turn</a:t>
            </a:r>
            <a:r>
              <a:rPr kumimoji="1" lang="zh-CN" altLang="en-US" dirty="0"/>
              <a:t> </a:t>
            </a:r>
            <a:r>
              <a:rPr kumimoji="1" lang="en-US" altLang="zh-CN" dirty="0"/>
              <a:t>counter</a:t>
            </a:r>
            <a:endParaRPr kumimoji="1" lang="zh-CN" altLang="en-US" dirty="0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DCB73CCF-2CC2-D248-A17B-32AE87AFC6DA}"/>
              </a:ext>
            </a:extLst>
          </p:cNvPr>
          <p:cNvGrpSpPr/>
          <p:nvPr/>
        </p:nvGrpSpPr>
        <p:grpSpPr>
          <a:xfrm rot="7982231">
            <a:off x="6333496" y="4107118"/>
            <a:ext cx="533594" cy="634115"/>
            <a:chOff x="6552156" y="759655"/>
            <a:chExt cx="533594" cy="634115"/>
          </a:xfrm>
        </p:grpSpPr>
        <p:cxnSp>
          <p:nvCxnSpPr>
            <p:cNvPr id="39" name="直线箭头连接符 38">
              <a:extLst>
                <a:ext uri="{FF2B5EF4-FFF2-40B4-BE49-F238E27FC236}">
                  <a16:creationId xmlns:a16="http://schemas.microsoft.com/office/drawing/2014/main" id="{5BEFA1D4-525B-7F4A-9955-429AD31B6E25}"/>
                </a:ext>
              </a:extLst>
            </p:cNvPr>
            <p:cNvCxnSpPr/>
            <p:nvPr/>
          </p:nvCxnSpPr>
          <p:spPr>
            <a:xfrm flipH="1">
              <a:off x="6552156" y="759655"/>
              <a:ext cx="265184" cy="62212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0BA71268-B81F-2B4E-B57F-34FC45A53B65}"/>
                </a:ext>
              </a:extLst>
            </p:cNvPr>
            <p:cNvSpPr txBox="1"/>
            <p:nvPr/>
          </p:nvSpPr>
          <p:spPr>
            <a:xfrm rot="13617769">
              <a:off x="6662878" y="970898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tail</a:t>
              </a:r>
              <a:endParaRPr kumimoji="1" lang="zh-CN" altLang="en-US" dirty="0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CF75FD1C-A357-6D4A-8995-D72E8D79F145}"/>
              </a:ext>
            </a:extLst>
          </p:cNvPr>
          <p:cNvGrpSpPr/>
          <p:nvPr/>
        </p:nvGrpSpPr>
        <p:grpSpPr>
          <a:xfrm>
            <a:off x="5833275" y="658115"/>
            <a:ext cx="718881" cy="665750"/>
            <a:chOff x="5833275" y="658115"/>
            <a:chExt cx="718881" cy="665750"/>
          </a:xfrm>
        </p:grpSpPr>
        <p:cxnSp>
          <p:nvCxnSpPr>
            <p:cNvPr id="42" name="直线箭头连接符 41">
              <a:extLst>
                <a:ext uri="{FF2B5EF4-FFF2-40B4-BE49-F238E27FC236}">
                  <a16:creationId xmlns:a16="http://schemas.microsoft.com/office/drawing/2014/main" id="{1F78E7E1-8603-C34A-B041-423B1E2584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93162" y="658115"/>
              <a:ext cx="158994" cy="66575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F093A555-4ED0-3341-93E8-CCD6ACA9D97B}"/>
                </a:ext>
              </a:extLst>
            </p:cNvPr>
            <p:cNvSpPr txBox="1"/>
            <p:nvPr/>
          </p:nvSpPr>
          <p:spPr>
            <a:xfrm>
              <a:off x="5833275" y="786232"/>
              <a:ext cx="6783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chemeClr val="accent2"/>
                  </a:solidFill>
                </a:rPr>
                <a:t>head</a:t>
              </a:r>
              <a:endParaRPr kumimoji="1" lang="zh-CN" altLang="en-US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49CC60B9-D22E-6343-BFD6-C74954231CB9}"/>
              </a:ext>
            </a:extLst>
          </p:cNvPr>
          <p:cNvGrpSpPr/>
          <p:nvPr/>
        </p:nvGrpSpPr>
        <p:grpSpPr>
          <a:xfrm>
            <a:off x="10538300" y="771236"/>
            <a:ext cx="587135" cy="622125"/>
            <a:chOff x="6552156" y="759655"/>
            <a:chExt cx="587135" cy="622125"/>
          </a:xfrm>
        </p:grpSpPr>
        <p:cxnSp>
          <p:nvCxnSpPr>
            <p:cNvPr id="50" name="直线箭头连接符 49">
              <a:extLst>
                <a:ext uri="{FF2B5EF4-FFF2-40B4-BE49-F238E27FC236}">
                  <a16:creationId xmlns:a16="http://schemas.microsoft.com/office/drawing/2014/main" id="{8623FD49-F825-6E4A-BB95-F8A1C0D08D73}"/>
                </a:ext>
              </a:extLst>
            </p:cNvPr>
            <p:cNvCxnSpPr/>
            <p:nvPr/>
          </p:nvCxnSpPr>
          <p:spPr>
            <a:xfrm flipH="1">
              <a:off x="6552156" y="759655"/>
              <a:ext cx="265184" cy="62212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9F660191-E0AA-D04B-91C8-BA7A43D73394}"/>
                </a:ext>
              </a:extLst>
            </p:cNvPr>
            <p:cNvSpPr txBox="1"/>
            <p:nvPr/>
          </p:nvSpPr>
          <p:spPr>
            <a:xfrm>
              <a:off x="6662879" y="970898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tail</a:t>
              </a:r>
              <a:endParaRPr kumimoji="1" lang="zh-CN" altLang="en-US" dirty="0"/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16C10AE4-859B-F045-90D9-11757BCBDB02}"/>
              </a:ext>
            </a:extLst>
          </p:cNvPr>
          <p:cNvGrpSpPr/>
          <p:nvPr/>
        </p:nvGrpSpPr>
        <p:grpSpPr>
          <a:xfrm rot="8434179">
            <a:off x="10526748" y="3804830"/>
            <a:ext cx="718881" cy="808703"/>
            <a:chOff x="5833275" y="658115"/>
            <a:chExt cx="718881" cy="665750"/>
          </a:xfrm>
        </p:grpSpPr>
        <p:cxnSp>
          <p:nvCxnSpPr>
            <p:cNvPr id="55" name="直线箭头连接符 54">
              <a:extLst>
                <a:ext uri="{FF2B5EF4-FFF2-40B4-BE49-F238E27FC236}">
                  <a16:creationId xmlns:a16="http://schemas.microsoft.com/office/drawing/2014/main" id="{75E7F44B-49B9-F547-B327-11F13A2E53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93162" y="658115"/>
              <a:ext cx="158994" cy="66575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33F7FCF5-8557-0246-AA4C-877B2EE23796}"/>
                </a:ext>
              </a:extLst>
            </p:cNvPr>
            <p:cNvSpPr txBox="1"/>
            <p:nvPr/>
          </p:nvSpPr>
          <p:spPr>
            <a:xfrm rot="13372564">
              <a:off x="5833275" y="786232"/>
              <a:ext cx="6783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chemeClr val="accent2"/>
                  </a:solidFill>
                </a:rPr>
                <a:t>head</a:t>
              </a:r>
              <a:endParaRPr kumimoji="1" lang="zh-CN" altLang="en-US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D9EBC62D-2F13-9547-9D74-6E1515C8BF79}"/>
              </a:ext>
            </a:extLst>
          </p:cNvPr>
          <p:cNvSpPr txBox="1"/>
          <p:nvPr/>
        </p:nvSpPr>
        <p:spPr>
          <a:xfrm>
            <a:off x="8964046" y="4323479"/>
            <a:ext cx="1435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SQ</a:t>
            </a:r>
            <a:r>
              <a:rPr kumimoji="1" lang="zh-CN" altLang="en-US" dirty="0"/>
              <a:t> </a:t>
            </a:r>
            <a:r>
              <a:rPr kumimoji="1" lang="en-US" altLang="zh-CN" dirty="0"/>
              <a:t>head</a:t>
            </a:r>
            <a:r>
              <a:rPr kumimoji="1" lang="zh-CN" altLang="en-US" dirty="0"/>
              <a:t> </a:t>
            </a:r>
            <a:r>
              <a:rPr kumimoji="1" lang="en-US" altLang="zh-CN" dirty="0"/>
              <a:t>=</a:t>
            </a:r>
            <a:r>
              <a:rPr kumimoji="1" lang="zh-CN" altLang="en-US" dirty="0"/>
              <a:t> </a:t>
            </a:r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CE952875-EAB5-2B42-9A9E-4716051B83B6}"/>
              </a:ext>
            </a:extLst>
          </p:cNvPr>
          <p:cNvSpPr txBox="1"/>
          <p:nvPr/>
        </p:nvSpPr>
        <p:spPr>
          <a:xfrm>
            <a:off x="7526215" y="4881489"/>
            <a:ext cx="2841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/>
              <a:t>Ring</a:t>
            </a:r>
            <a:r>
              <a:rPr kumimoji="1" lang="zh-CN" altLang="en-US" sz="2400" b="1" dirty="0"/>
              <a:t> </a:t>
            </a:r>
            <a:r>
              <a:rPr kumimoji="1" lang="en-US" altLang="zh-CN" sz="2400" b="1" dirty="0"/>
              <a:t>the</a:t>
            </a:r>
            <a:r>
              <a:rPr kumimoji="1" lang="zh-CN" altLang="en-US" sz="2400" b="1" dirty="0"/>
              <a:t> </a:t>
            </a:r>
            <a:r>
              <a:rPr kumimoji="1" lang="en-US" altLang="zh-CN" sz="2400" b="1" dirty="0"/>
              <a:t>doorbell</a:t>
            </a:r>
            <a:r>
              <a:rPr kumimoji="1" lang="zh-CN" altLang="en-US" sz="2400" b="1" dirty="0"/>
              <a:t> </a:t>
            </a:r>
            <a:r>
              <a:rPr kumimoji="1" lang="en-US" altLang="zh-CN" sz="2400" b="1" dirty="0"/>
              <a:t>!!</a:t>
            </a:r>
            <a:endParaRPr kumimoji="1" lang="zh-CN" altLang="en-US" sz="2400" b="1" dirty="0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84D24FD4-0C0A-FB4F-883C-29D3BA454AA4}"/>
              </a:ext>
            </a:extLst>
          </p:cNvPr>
          <p:cNvSpPr txBox="1"/>
          <p:nvPr/>
        </p:nvSpPr>
        <p:spPr>
          <a:xfrm>
            <a:off x="597341" y="2781050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</a:t>
            </a:r>
            <a:r>
              <a:rPr kumimoji="1" lang="zh-CN" altLang="en-US" dirty="0"/>
              <a:t>、</a:t>
            </a:r>
            <a:r>
              <a:rPr kumimoji="1" lang="en-US" altLang="zh-CN" dirty="0"/>
              <a:t>2...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74250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High-Throughput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I/O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Queues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62FA774-E709-B14B-963F-B3831A935C98}"/>
              </a:ext>
            </a:extLst>
          </p:cNvPr>
          <p:cNvSpPr/>
          <p:nvPr/>
        </p:nvSpPr>
        <p:spPr>
          <a:xfrm>
            <a:off x="1540216" y="166702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queue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head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22C6F6C-9C24-E547-B8F3-72AB187B67B0}"/>
              </a:ext>
            </a:extLst>
          </p:cNvPr>
          <p:cNvSpPr/>
          <p:nvPr/>
        </p:nvSpPr>
        <p:spPr>
          <a:xfrm>
            <a:off x="1540215" y="203786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queue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tail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29E74E8-EC28-234B-AE56-8656AB21B7BB}"/>
              </a:ext>
            </a:extLst>
          </p:cNvPr>
          <p:cNvSpPr/>
          <p:nvPr/>
        </p:nvSpPr>
        <p:spPr>
          <a:xfrm>
            <a:off x="1540216" y="240870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ticket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counter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57E97E0-BC80-4043-ADAF-92DBCA7C20B7}"/>
              </a:ext>
            </a:extLst>
          </p:cNvPr>
          <p:cNvSpPr/>
          <p:nvPr/>
        </p:nvSpPr>
        <p:spPr>
          <a:xfrm>
            <a:off x="1540216" y="277954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turn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counter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array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C6436E8-69C7-474C-A4B7-363E57665CD3}"/>
              </a:ext>
            </a:extLst>
          </p:cNvPr>
          <p:cNvSpPr/>
          <p:nvPr/>
        </p:nvSpPr>
        <p:spPr>
          <a:xfrm>
            <a:off x="1540216" y="315038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mark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array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(bit)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D31AEF2-668F-0E4F-BCCE-7A73A11260F1}"/>
              </a:ext>
            </a:extLst>
          </p:cNvPr>
          <p:cNvSpPr/>
          <p:nvPr/>
        </p:nvSpPr>
        <p:spPr>
          <a:xfrm>
            <a:off x="1540216" y="352122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lock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047F811-51A3-A141-A564-4D6F40013CBB}"/>
              </a:ext>
            </a:extLst>
          </p:cNvPr>
          <p:cNvSpPr txBox="1"/>
          <p:nvPr/>
        </p:nvSpPr>
        <p:spPr>
          <a:xfrm>
            <a:off x="1865995" y="1197114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SQ</a:t>
            </a:r>
            <a:r>
              <a:rPr kumimoji="1" lang="zh-CN" altLang="en-US" dirty="0"/>
              <a:t> </a:t>
            </a:r>
            <a:r>
              <a:rPr kumimoji="1" lang="en-US" altLang="zh-CN" dirty="0"/>
              <a:t>metadata</a:t>
            </a:r>
            <a:endParaRPr kumimoji="1" lang="zh-CN" altLang="en-US" dirty="0"/>
          </a:p>
        </p:txBody>
      </p:sp>
      <p:sp>
        <p:nvSpPr>
          <p:cNvPr id="52" name="任意形状 51">
            <a:extLst>
              <a:ext uri="{FF2B5EF4-FFF2-40B4-BE49-F238E27FC236}">
                <a16:creationId xmlns:a16="http://schemas.microsoft.com/office/drawing/2014/main" id="{D62DA295-022B-9640-A62B-E54B16407557}"/>
              </a:ext>
            </a:extLst>
          </p:cNvPr>
          <p:cNvSpPr/>
          <p:nvPr/>
        </p:nvSpPr>
        <p:spPr>
          <a:xfrm rot="8194738">
            <a:off x="5143006" y="1269768"/>
            <a:ext cx="869042" cy="504153"/>
          </a:xfrm>
          <a:custGeom>
            <a:avLst/>
            <a:gdLst>
              <a:gd name="connsiteX0" fmla="*/ 0 w 869042"/>
              <a:gd name="connsiteY0" fmla="*/ 150168 h 504153"/>
              <a:gd name="connsiteX1" fmla="*/ 142112 w 869042"/>
              <a:gd name="connsiteY1" fmla="*/ 0 h 504153"/>
              <a:gd name="connsiteX2" fmla="*/ 206904 w 869042"/>
              <a:gd name="connsiteY2" fmla="*/ 55396 h 504153"/>
              <a:gd name="connsiteX3" fmla="*/ 845516 w 869042"/>
              <a:gd name="connsiteY3" fmla="*/ 297122 h 504153"/>
              <a:gd name="connsiteX4" fmla="*/ 869042 w 869042"/>
              <a:gd name="connsiteY4" fmla="*/ 297596 h 504153"/>
              <a:gd name="connsiteX5" fmla="*/ 869042 w 869042"/>
              <a:gd name="connsiteY5" fmla="*/ 504153 h 504153"/>
              <a:gd name="connsiteX6" fmla="*/ 831376 w 869042"/>
              <a:gd name="connsiteY6" fmla="*/ 503394 h 504153"/>
              <a:gd name="connsiteX7" fmla="*/ 80879 w 869042"/>
              <a:gd name="connsiteY7" fmla="*/ 219318 h 504153"/>
              <a:gd name="connsiteX8" fmla="*/ 0 w 869042"/>
              <a:gd name="connsiteY8" fmla="*/ 150168 h 504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042" h="504153">
                <a:moveTo>
                  <a:pt x="0" y="150168"/>
                </a:moveTo>
                <a:lnTo>
                  <a:pt x="142112" y="0"/>
                </a:lnTo>
                <a:lnTo>
                  <a:pt x="206904" y="55396"/>
                </a:lnTo>
                <a:cubicBezTo>
                  <a:pt x="396403" y="201448"/>
                  <a:pt x="619337" y="281746"/>
                  <a:pt x="845516" y="297122"/>
                </a:cubicBezTo>
                <a:lnTo>
                  <a:pt x="869042" y="297596"/>
                </a:lnTo>
                <a:lnTo>
                  <a:pt x="869042" y="504153"/>
                </a:lnTo>
                <a:lnTo>
                  <a:pt x="831376" y="503394"/>
                </a:lnTo>
                <a:cubicBezTo>
                  <a:pt x="565571" y="485324"/>
                  <a:pt x="303579" y="390958"/>
                  <a:pt x="80879" y="219318"/>
                </a:cubicBezTo>
                <a:lnTo>
                  <a:pt x="0" y="15016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1" name="任意形状 50">
            <a:extLst>
              <a:ext uri="{FF2B5EF4-FFF2-40B4-BE49-F238E27FC236}">
                <a16:creationId xmlns:a16="http://schemas.microsoft.com/office/drawing/2014/main" id="{77D32AF0-ABF1-684B-A7F4-FD8A45CDF710}"/>
              </a:ext>
            </a:extLst>
          </p:cNvPr>
          <p:cNvSpPr/>
          <p:nvPr/>
        </p:nvSpPr>
        <p:spPr>
          <a:xfrm rot="8194738">
            <a:off x="6145190" y="1129169"/>
            <a:ext cx="495944" cy="710171"/>
          </a:xfrm>
          <a:custGeom>
            <a:avLst/>
            <a:gdLst>
              <a:gd name="connsiteX0" fmla="*/ 353833 w 495944"/>
              <a:gd name="connsiteY0" fmla="*/ 710171 h 710171"/>
              <a:gd name="connsiteX1" fmla="*/ 306603 w 495944"/>
              <a:gd name="connsiteY1" fmla="*/ 660727 h 710171"/>
              <a:gd name="connsiteX2" fmla="*/ 4283 w 495944"/>
              <a:gd name="connsiteY2" fmla="*/ 58391 h 710171"/>
              <a:gd name="connsiteX3" fmla="*/ 0 w 495944"/>
              <a:gd name="connsiteY3" fmla="*/ 33567 h 710171"/>
              <a:gd name="connsiteX4" fmla="*/ 203787 w 495944"/>
              <a:gd name="connsiteY4" fmla="*/ 0 h 710171"/>
              <a:gd name="connsiteX5" fmla="*/ 206086 w 495944"/>
              <a:gd name="connsiteY5" fmla="*/ 13325 h 710171"/>
              <a:gd name="connsiteX6" fmla="*/ 463335 w 495944"/>
              <a:gd name="connsiteY6" fmla="*/ 525865 h 710171"/>
              <a:gd name="connsiteX7" fmla="*/ 495944 w 495944"/>
              <a:gd name="connsiteY7" fmla="*/ 560003 h 710171"/>
              <a:gd name="connsiteX8" fmla="*/ 353833 w 495944"/>
              <a:gd name="connsiteY8" fmla="*/ 710171 h 710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944" h="710171">
                <a:moveTo>
                  <a:pt x="353833" y="710171"/>
                </a:moveTo>
                <a:lnTo>
                  <a:pt x="306603" y="660727"/>
                </a:lnTo>
                <a:cubicBezTo>
                  <a:pt x="153563" y="483305"/>
                  <a:pt x="52602" y="275683"/>
                  <a:pt x="4283" y="58391"/>
                </a:cubicBezTo>
                <a:lnTo>
                  <a:pt x="0" y="33567"/>
                </a:lnTo>
                <a:lnTo>
                  <a:pt x="203787" y="0"/>
                </a:lnTo>
                <a:lnTo>
                  <a:pt x="206086" y="13325"/>
                </a:lnTo>
                <a:cubicBezTo>
                  <a:pt x="247200" y="198224"/>
                  <a:pt x="333110" y="374893"/>
                  <a:pt x="463335" y="525865"/>
                </a:cubicBezTo>
                <a:lnTo>
                  <a:pt x="495944" y="560003"/>
                </a:lnTo>
                <a:lnTo>
                  <a:pt x="353833" y="710171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49" name="任意形状 48">
            <a:extLst>
              <a:ext uri="{FF2B5EF4-FFF2-40B4-BE49-F238E27FC236}">
                <a16:creationId xmlns:a16="http://schemas.microsoft.com/office/drawing/2014/main" id="{49B3D60B-19FA-E54E-87E2-C57ACC082216}"/>
              </a:ext>
            </a:extLst>
          </p:cNvPr>
          <p:cNvSpPr/>
          <p:nvPr/>
        </p:nvSpPr>
        <p:spPr>
          <a:xfrm rot="8194738">
            <a:off x="6845116" y="1657062"/>
            <a:ext cx="496157" cy="1049978"/>
          </a:xfrm>
          <a:custGeom>
            <a:avLst/>
            <a:gdLst>
              <a:gd name="connsiteX0" fmla="*/ 7902 w 496157"/>
              <a:gd name="connsiteY0" fmla="*/ 1049978 h 1049978"/>
              <a:gd name="connsiteX1" fmla="*/ 529 w 496157"/>
              <a:gd name="connsiteY1" fmla="*/ 952211 h 1049978"/>
              <a:gd name="connsiteX2" fmla="*/ 287286 w 496157"/>
              <a:gd name="connsiteY2" fmla="*/ 68658 h 1049978"/>
              <a:gd name="connsiteX3" fmla="*/ 345988 w 496157"/>
              <a:gd name="connsiteY3" fmla="*/ 0 h 1049978"/>
              <a:gd name="connsiteX4" fmla="*/ 496157 w 496157"/>
              <a:gd name="connsiteY4" fmla="*/ 142112 h 1049978"/>
              <a:gd name="connsiteX5" fmla="*/ 451209 w 496157"/>
              <a:gd name="connsiteY5" fmla="*/ 194682 h 1049978"/>
              <a:gd name="connsiteX6" fmla="*/ 207202 w 496157"/>
              <a:gd name="connsiteY6" fmla="*/ 946514 h 1049978"/>
              <a:gd name="connsiteX7" fmla="*/ 212463 w 496157"/>
              <a:gd name="connsiteY7" fmla="*/ 1016283 h 1049978"/>
              <a:gd name="connsiteX8" fmla="*/ 7902 w 496157"/>
              <a:gd name="connsiteY8" fmla="*/ 1049978 h 104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6157" h="1049978">
                <a:moveTo>
                  <a:pt x="7902" y="1049978"/>
                </a:moveTo>
                <a:lnTo>
                  <a:pt x="529" y="952211"/>
                </a:lnTo>
                <a:cubicBezTo>
                  <a:pt x="-8029" y="641771"/>
                  <a:pt x="87039" y="328475"/>
                  <a:pt x="287286" y="68658"/>
                </a:cubicBezTo>
                <a:lnTo>
                  <a:pt x="345988" y="0"/>
                </a:lnTo>
                <a:lnTo>
                  <a:pt x="496157" y="142112"/>
                </a:lnTo>
                <a:lnTo>
                  <a:pt x="451209" y="194682"/>
                </a:lnTo>
                <a:cubicBezTo>
                  <a:pt x="280816" y="415765"/>
                  <a:pt x="199921" y="682355"/>
                  <a:pt x="207202" y="946514"/>
                </a:cubicBezTo>
                <a:lnTo>
                  <a:pt x="212463" y="1016283"/>
                </a:lnTo>
                <a:lnTo>
                  <a:pt x="7902" y="1049978"/>
                </a:lnTo>
                <a:close/>
              </a:path>
            </a:pathLst>
          </a:cu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47" name="任意形状 46">
            <a:extLst>
              <a:ext uri="{FF2B5EF4-FFF2-40B4-BE49-F238E27FC236}">
                <a16:creationId xmlns:a16="http://schemas.microsoft.com/office/drawing/2014/main" id="{6CE6E6D7-C74F-C149-847B-0A1EE697E2A2}"/>
              </a:ext>
            </a:extLst>
          </p:cNvPr>
          <p:cNvSpPr/>
          <p:nvPr/>
        </p:nvSpPr>
        <p:spPr>
          <a:xfrm rot="8194738">
            <a:off x="4402902" y="1957207"/>
            <a:ext cx="909180" cy="537800"/>
          </a:xfrm>
          <a:custGeom>
            <a:avLst/>
            <a:gdLst>
              <a:gd name="connsiteX0" fmla="*/ 0 w 909180"/>
              <a:gd name="connsiteY0" fmla="*/ 537800 h 537800"/>
              <a:gd name="connsiteX1" fmla="*/ 0 w 909180"/>
              <a:gd name="connsiteY1" fmla="*/ 330699 h 537800"/>
              <a:gd name="connsiteX2" fmla="*/ 84673 w 909180"/>
              <a:gd name="connsiteY2" fmla="*/ 324314 h 537800"/>
              <a:gd name="connsiteX3" fmla="*/ 708998 w 909180"/>
              <a:gd name="connsiteY3" fmla="*/ 47775 h 537800"/>
              <a:gd name="connsiteX4" fmla="*/ 759013 w 909180"/>
              <a:gd name="connsiteY4" fmla="*/ 0 h 537800"/>
              <a:gd name="connsiteX5" fmla="*/ 909180 w 909180"/>
              <a:gd name="connsiteY5" fmla="*/ 142111 h 537800"/>
              <a:gd name="connsiteX6" fmla="*/ 843861 w 909180"/>
              <a:gd name="connsiteY6" fmla="*/ 204506 h 537800"/>
              <a:gd name="connsiteX7" fmla="*/ 110153 w 909180"/>
              <a:gd name="connsiteY7" fmla="*/ 529494 h 537800"/>
              <a:gd name="connsiteX8" fmla="*/ 0 w 909180"/>
              <a:gd name="connsiteY8" fmla="*/ 537800 h 53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9180" h="537800">
                <a:moveTo>
                  <a:pt x="0" y="537800"/>
                </a:moveTo>
                <a:lnTo>
                  <a:pt x="0" y="330699"/>
                </a:lnTo>
                <a:lnTo>
                  <a:pt x="84673" y="324314"/>
                </a:lnTo>
                <a:cubicBezTo>
                  <a:pt x="309661" y="296501"/>
                  <a:pt x="527833" y="204045"/>
                  <a:pt x="708998" y="47775"/>
                </a:cubicBezTo>
                <a:lnTo>
                  <a:pt x="759013" y="0"/>
                </a:lnTo>
                <a:lnTo>
                  <a:pt x="909180" y="142111"/>
                </a:lnTo>
                <a:lnTo>
                  <a:pt x="843861" y="204506"/>
                </a:lnTo>
                <a:cubicBezTo>
                  <a:pt x="630954" y="388154"/>
                  <a:pt x="374559" y="496809"/>
                  <a:pt x="110153" y="529494"/>
                </a:cubicBezTo>
                <a:lnTo>
                  <a:pt x="0" y="5378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4" name="任意形状 33">
            <a:extLst>
              <a:ext uri="{FF2B5EF4-FFF2-40B4-BE49-F238E27FC236}">
                <a16:creationId xmlns:a16="http://schemas.microsoft.com/office/drawing/2014/main" id="{F45B668F-0CBC-C24F-98B8-20942BE4D2A4}"/>
              </a:ext>
            </a:extLst>
          </p:cNvPr>
          <p:cNvSpPr/>
          <p:nvPr/>
        </p:nvSpPr>
        <p:spPr>
          <a:xfrm rot="8194738">
            <a:off x="4684827" y="2692656"/>
            <a:ext cx="466404" cy="1052056"/>
          </a:xfrm>
          <a:custGeom>
            <a:avLst/>
            <a:gdLst>
              <a:gd name="connsiteX0" fmla="*/ 150167 w 466404"/>
              <a:gd name="connsiteY0" fmla="*/ 1052056 h 1052056"/>
              <a:gd name="connsiteX1" fmla="*/ 0 w 466404"/>
              <a:gd name="connsiteY1" fmla="*/ 909946 h 1052056"/>
              <a:gd name="connsiteX2" fmla="*/ 15196 w 466404"/>
              <a:gd name="connsiteY2" fmla="*/ 892173 h 1052056"/>
              <a:gd name="connsiteX3" fmla="*/ 259203 w 466404"/>
              <a:gd name="connsiteY3" fmla="*/ 140341 h 1052056"/>
              <a:gd name="connsiteX4" fmla="*/ 251158 w 466404"/>
              <a:gd name="connsiteY4" fmla="*/ 33665 h 1052056"/>
              <a:gd name="connsiteX5" fmla="*/ 455533 w 466404"/>
              <a:gd name="connsiteY5" fmla="*/ 0 h 1052056"/>
              <a:gd name="connsiteX6" fmla="*/ 455867 w 466404"/>
              <a:gd name="connsiteY6" fmla="*/ 1936 h 1052056"/>
              <a:gd name="connsiteX7" fmla="*/ 179118 w 466404"/>
              <a:gd name="connsiteY7" fmla="*/ 1018196 h 1052056"/>
              <a:gd name="connsiteX8" fmla="*/ 150167 w 466404"/>
              <a:gd name="connsiteY8" fmla="*/ 1052056 h 105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6404" h="1052056">
                <a:moveTo>
                  <a:pt x="150167" y="1052056"/>
                </a:moveTo>
                <a:lnTo>
                  <a:pt x="0" y="909946"/>
                </a:lnTo>
                <a:lnTo>
                  <a:pt x="15196" y="892173"/>
                </a:lnTo>
                <a:cubicBezTo>
                  <a:pt x="185589" y="671090"/>
                  <a:pt x="266484" y="404500"/>
                  <a:pt x="259203" y="140341"/>
                </a:cubicBezTo>
                <a:lnTo>
                  <a:pt x="251158" y="33665"/>
                </a:lnTo>
                <a:lnTo>
                  <a:pt x="455533" y="0"/>
                </a:lnTo>
                <a:lnTo>
                  <a:pt x="455867" y="1936"/>
                </a:lnTo>
                <a:cubicBezTo>
                  <a:pt x="499448" y="354478"/>
                  <a:pt x="407971" y="721263"/>
                  <a:pt x="179118" y="1018196"/>
                </a:cubicBezTo>
                <a:lnTo>
                  <a:pt x="150167" y="1052056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0" name="任意形状 29">
            <a:extLst>
              <a:ext uri="{FF2B5EF4-FFF2-40B4-BE49-F238E27FC236}">
                <a16:creationId xmlns:a16="http://schemas.microsoft.com/office/drawing/2014/main" id="{029EF34D-6F9B-6A48-A87B-2BC17056D285}"/>
              </a:ext>
            </a:extLst>
          </p:cNvPr>
          <p:cNvSpPr/>
          <p:nvPr/>
        </p:nvSpPr>
        <p:spPr>
          <a:xfrm rot="8194738">
            <a:off x="6697704" y="2909344"/>
            <a:ext cx="879666" cy="506449"/>
          </a:xfrm>
          <a:custGeom>
            <a:avLst/>
            <a:gdLst>
              <a:gd name="connsiteX0" fmla="*/ 150168 w 879666"/>
              <a:gd name="connsiteY0" fmla="*/ 506449 h 506449"/>
              <a:gd name="connsiteX1" fmla="*/ 0 w 879666"/>
              <a:gd name="connsiteY1" fmla="*/ 364338 h 506449"/>
              <a:gd name="connsiteX2" fmla="*/ 32214 w 879666"/>
              <a:gd name="connsiteY2" fmla="*/ 333565 h 506449"/>
              <a:gd name="connsiteX3" fmla="*/ 765922 w 879666"/>
              <a:gd name="connsiteY3" fmla="*/ 8578 h 506449"/>
              <a:gd name="connsiteX4" fmla="*/ 879666 w 879666"/>
              <a:gd name="connsiteY4" fmla="*/ 0 h 506449"/>
              <a:gd name="connsiteX5" fmla="*/ 879666 w 879666"/>
              <a:gd name="connsiteY5" fmla="*/ 207103 h 506449"/>
              <a:gd name="connsiteX6" fmla="*/ 791403 w 879666"/>
              <a:gd name="connsiteY6" fmla="*/ 213759 h 506449"/>
              <a:gd name="connsiteX7" fmla="*/ 167077 w 879666"/>
              <a:gd name="connsiteY7" fmla="*/ 490298 h 506449"/>
              <a:gd name="connsiteX8" fmla="*/ 150168 w 879666"/>
              <a:gd name="connsiteY8" fmla="*/ 506449 h 50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666" h="506449">
                <a:moveTo>
                  <a:pt x="150168" y="506449"/>
                </a:moveTo>
                <a:lnTo>
                  <a:pt x="0" y="364338"/>
                </a:lnTo>
                <a:lnTo>
                  <a:pt x="32214" y="333565"/>
                </a:lnTo>
                <a:cubicBezTo>
                  <a:pt x="245120" y="149918"/>
                  <a:pt x="501515" y="41263"/>
                  <a:pt x="765922" y="8578"/>
                </a:cubicBezTo>
                <a:lnTo>
                  <a:pt x="879666" y="0"/>
                </a:lnTo>
                <a:lnTo>
                  <a:pt x="879666" y="207103"/>
                </a:lnTo>
                <a:lnTo>
                  <a:pt x="791403" y="213759"/>
                </a:lnTo>
                <a:cubicBezTo>
                  <a:pt x="566415" y="241572"/>
                  <a:pt x="348243" y="334028"/>
                  <a:pt x="167077" y="490298"/>
                </a:cubicBezTo>
                <a:lnTo>
                  <a:pt x="150168" y="506449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8" name="任意形状 27">
            <a:extLst>
              <a:ext uri="{FF2B5EF4-FFF2-40B4-BE49-F238E27FC236}">
                <a16:creationId xmlns:a16="http://schemas.microsoft.com/office/drawing/2014/main" id="{E08270D9-F7B2-A146-9F88-38DC77DFB963}"/>
              </a:ext>
            </a:extLst>
          </p:cNvPr>
          <p:cNvSpPr/>
          <p:nvPr/>
        </p:nvSpPr>
        <p:spPr>
          <a:xfrm rot="8194738">
            <a:off x="6019261" y="3603202"/>
            <a:ext cx="836542" cy="479365"/>
          </a:xfrm>
          <a:custGeom>
            <a:avLst/>
            <a:gdLst>
              <a:gd name="connsiteX0" fmla="*/ 0 w 836542"/>
              <a:gd name="connsiteY0" fmla="*/ 206559 h 479365"/>
              <a:gd name="connsiteX1" fmla="*/ 0 w 836542"/>
              <a:gd name="connsiteY1" fmla="*/ 0 h 479365"/>
              <a:gd name="connsiteX2" fmla="*/ 34074 w 836542"/>
              <a:gd name="connsiteY2" fmla="*/ 687 h 479365"/>
              <a:gd name="connsiteX3" fmla="*/ 784571 w 836542"/>
              <a:gd name="connsiteY3" fmla="*/ 284762 h 479365"/>
              <a:gd name="connsiteX4" fmla="*/ 836542 w 836542"/>
              <a:gd name="connsiteY4" fmla="*/ 329197 h 479365"/>
              <a:gd name="connsiteX5" fmla="*/ 694431 w 836542"/>
              <a:gd name="connsiteY5" fmla="*/ 479365 h 479365"/>
              <a:gd name="connsiteX6" fmla="*/ 658548 w 836542"/>
              <a:gd name="connsiteY6" fmla="*/ 448686 h 479365"/>
              <a:gd name="connsiteX7" fmla="*/ 19936 w 836542"/>
              <a:gd name="connsiteY7" fmla="*/ 206961 h 479365"/>
              <a:gd name="connsiteX8" fmla="*/ 0 w 836542"/>
              <a:gd name="connsiteY8" fmla="*/ 206559 h 47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542" h="479365">
                <a:moveTo>
                  <a:pt x="0" y="206559"/>
                </a:moveTo>
                <a:lnTo>
                  <a:pt x="0" y="0"/>
                </a:lnTo>
                <a:lnTo>
                  <a:pt x="34074" y="687"/>
                </a:lnTo>
                <a:cubicBezTo>
                  <a:pt x="299880" y="18756"/>
                  <a:pt x="561871" y="113122"/>
                  <a:pt x="784571" y="284762"/>
                </a:cubicBezTo>
                <a:lnTo>
                  <a:pt x="836542" y="329197"/>
                </a:lnTo>
                <a:lnTo>
                  <a:pt x="694431" y="479365"/>
                </a:lnTo>
                <a:lnTo>
                  <a:pt x="658548" y="448686"/>
                </a:lnTo>
                <a:cubicBezTo>
                  <a:pt x="469049" y="302634"/>
                  <a:pt x="246115" y="222336"/>
                  <a:pt x="19936" y="206961"/>
                </a:cubicBezTo>
                <a:lnTo>
                  <a:pt x="0" y="206559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6" name="任意形状 25">
            <a:extLst>
              <a:ext uri="{FF2B5EF4-FFF2-40B4-BE49-F238E27FC236}">
                <a16:creationId xmlns:a16="http://schemas.microsoft.com/office/drawing/2014/main" id="{59681F5F-D683-384C-99AA-9A15FA4E7E88}"/>
              </a:ext>
            </a:extLst>
          </p:cNvPr>
          <p:cNvSpPr/>
          <p:nvPr/>
        </p:nvSpPr>
        <p:spPr>
          <a:xfrm rot="8194738">
            <a:off x="5380849" y="3540854"/>
            <a:ext cx="514834" cy="701709"/>
          </a:xfrm>
          <a:custGeom>
            <a:avLst/>
            <a:gdLst>
              <a:gd name="connsiteX0" fmla="*/ 309937 w 514834"/>
              <a:gd name="connsiteY0" fmla="*/ 701709 h 701709"/>
              <a:gd name="connsiteX1" fmla="*/ 286091 w 514834"/>
              <a:gd name="connsiteY1" fmla="*/ 614537 h 701709"/>
              <a:gd name="connsiteX2" fmla="*/ 58882 w 514834"/>
              <a:gd name="connsiteY2" fmla="*/ 211810 h 701709"/>
              <a:gd name="connsiteX3" fmla="*/ 0 w 514834"/>
              <a:gd name="connsiteY3" fmla="*/ 150168 h 701709"/>
              <a:gd name="connsiteX4" fmla="*/ 142111 w 514834"/>
              <a:gd name="connsiteY4" fmla="*/ 0 h 701709"/>
              <a:gd name="connsiteX5" fmla="*/ 215613 w 514834"/>
              <a:gd name="connsiteY5" fmla="*/ 76946 h 701709"/>
              <a:gd name="connsiteX6" fmla="*/ 482628 w 514834"/>
              <a:gd name="connsiteY6" fmla="*/ 550232 h 701709"/>
              <a:gd name="connsiteX7" fmla="*/ 514834 w 514834"/>
              <a:gd name="connsiteY7" fmla="*/ 667959 h 701709"/>
              <a:gd name="connsiteX8" fmla="*/ 309937 w 514834"/>
              <a:gd name="connsiteY8" fmla="*/ 701709 h 701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834" h="701709">
                <a:moveTo>
                  <a:pt x="309937" y="701709"/>
                </a:moveTo>
                <a:lnTo>
                  <a:pt x="286091" y="614537"/>
                </a:lnTo>
                <a:cubicBezTo>
                  <a:pt x="238880" y="469812"/>
                  <a:pt x="163061" y="332587"/>
                  <a:pt x="58882" y="211810"/>
                </a:cubicBezTo>
                <a:lnTo>
                  <a:pt x="0" y="150168"/>
                </a:lnTo>
                <a:lnTo>
                  <a:pt x="142111" y="0"/>
                </a:lnTo>
                <a:lnTo>
                  <a:pt x="215613" y="76946"/>
                </a:lnTo>
                <a:cubicBezTo>
                  <a:pt x="338044" y="218884"/>
                  <a:pt x="427146" y="380150"/>
                  <a:pt x="482628" y="550232"/>
                </a:cubicBezTo>
                <a:lnTo>
                  <a:pt x="514834" y="667959"/>
                </a:lnTo>
                <a:lnTo>
                  <a:pt x="309937" y="70170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E81A16CD-FE6F-7543-90BE-74ED4A4F6FE6}"/>
              </a:ext>
            </a:extLst>
          </p:cNvPr>
          <p:cNvSpPr txBox="1"/>
          <p:nvPr/>
        </p:nvSpPr>
        <p:spPr>
          <a:xfrm>
            <a:off x="5764779" y="2491658"/>
            <a:ext cx="478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SQ</a:t>
            </a:r>
            <a:endParaRPr kumimoji="1" lang="zh-CN" altLang="en-US" dirty="0"/>
          </a:p>
        </p:txBody>
      </p:sp>
      <p:sp>
        <p:nvSpPr>
          <p:cNvPr id="90" name="任意形状 89">
            <a:extLst>
              <a:ext uri="{FF2B5EF4-FFF2-40B4-BE49-F238E27FC236}">
                <a16:creationId xmlns:a16="http://schemas.microsoft.com/office/drawing/2014/main" id="{3633EADB-817E-4D4E-AC27-DD9F8280C24E}"/>
              </a:ext>
            </a:extLst>
          </p:cNvPr>
          <p:cNvSpPr/>
          <p:nvPr/>
        </p:nvSpPr>
        <p:spPr>
          <a:xfrm rot="8194738">
            <a:off x="9106612" y="1250761"/>
            <a:ext cx="869042" cy="504153"/>
          </a:xfrm>
          <a:custGeom>
            <a:avLst/>
            <a:gdLst>
              <a:gd name="connsiteX0" fmla="*/ 0 w 869042"/>
              <a:gd name="connsiteY0" fmla="*/ 150168 h 504153"/>
              <a:gd name="connsiteX1" fmla="*/ 142112 w 869042"/>
              <a:gd name="connsiteY1" fmla="*/ 0 h 504153"/>
              <a:gd name="connsiteX2" fmla="*/ 206904 w 869042"/>
              <a:gd name="connsiteY2" fmla="*/ 55396 h 504153"/>
              <a:gd name="connsiteX3" fmla="*/ 845516 w 869042"/>
              <a:gd name="connsiteY3" fmla="*/ 297122 h 504153"/>
              <a:gd name="connsiteX4" fmla="*/ 869042 w 869042"/>
              <a:gd name="connsiteY4" fmla="*/ 297596 h 504153"/>
              <a:gd name="connsiteX5" fmla="*/ 869042 w 869042"/>
              <a:gd name="connsiteY5" fmla="*/ 504153 h 504153"/>
              <a:gd name="connsiteX6" fmla="*/ 831376 w 869042"/>
              <a:gd name="connsiteY6" fmla="*/ 503394 h 504153"/>
              <a:gd name="connsiteX7" fmla="*/ 80879 w 869042"/>
              <a:gd name="connsiteY7" fmla="*/ 219318 h 504153"/>
              <a:gd name="connsiteX8" fmla="*/ 0 w 869042"/>
              <a:gd name="connsiteY8" fmla="*/ 150168 h 504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042" h="504153">
                <a:moveTo>
                  <a:pt x="0" y="150168"/>
                </a:moveTo>
                <a:lnTo>
                  <a:pt x="142112" y="0"/>
                </a:lnTo>
                <a:lnTo>
                  <a:pt x="206904" y="55396"/>
                </a:lnTo>
                <a:cubicBezTo>
                  <a:pt x="396403" y="201448"/>
                  <a:pt x="619337" y="281746"/>
                  <a:pt x="845516" y="297122"/>
                </a:cubicBezTo>
                <a:lnTo>
                  <a:pt x="869042" y="297596"/>
                </a:lnTo>
                <a:lnTo>
                  <a:pt x="869042" y="504153"/>
                </a:lnTo>
                <a:lnTo>
                  <a:pt x="831376" y="503394"/>
                </a:lnTo>
                <a:cubicBezTo>
                  <a:pt x="565571" y="485324"/>
                  <a:pt x="303579" y="390958"/>
                  <a:pt x="80879" y="219318"/>
                </a:cubicBezTo>
                <a:lnTo>
                  <a:pt x="0" y="15016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1" name="任意形状 90">
            <a:extLst>
              <a:ext uri="{FF2B5EF4-FFF2-40B4-BE49-F238E27FC236}">
                <a16:creationId xmlns:a16="http://schemas.microsoft.com/office/drawing/2014/main" id="{90E6E37A-A1D2-4D4D-815C-DFA94D248E3D}"/>
              </a:ext>
            </a:extLst>
          </p:cNvPr>
          <p:cNvSpPr/>
          <p:nvPr/>
        </p:nvSpPr>
        <p:spPr>
          <a:xfrm rot="8194738">
            <a:off x="10108796" y="1110162"/>
            <a:ext cx="495944" cy="710171"/>
          </a:xfrm>
          <a:custGeom>
            <a:avLst/>
            <a:gdLst>
              <a:gd name="connsiteX0" fmla="*/ 353833 w 495944"/>
              <a:gd name="connsiteY0" fmla="*/ 710171 h 710171"/>
              <a:gd name="connsiteX1" fmla="*/ 306603 w 495944"/>
              <a:gd name="connsiteY1" fmla="*/ 660727 h 710171"/>
              <a:gd name="connsiteX2" fmla="*/ 4283 w 495944"/>
              <a:gd name="connsiteY2" fmla="*/ 58391 h 710171"/>
              <a:gd name="connsiteX3" fmla="*/ 0 w 495944"/>
              <a:gd name="connsiteY3" fmla="*/ 33567 h 710171"/>
              <a:gd name="connsiteX4" fmla="*/ 203787 w 495944"/>
              <a:gd name="connsiteY4" fmla="*/ 0 h 710171"/>
              <a:gd name="connsiteX5" fmla="*/ 206086 w 495944"/>
              <a:gd name="connsiteY5" fmla="*/ 13325 h 710171"/>
              <a:gd name="connsiteX6" fmla="*/ 463335 w 495944"/>
              <a:gd name="connsiteY6" fmla="*/ 525865 h 710171"/>
              <a:gd name="connsiteX7" fmla="*/ 495944 w 495944"/>
              <a:gd name="connsiteY7" fmla="*/ 560003 h 710171"/>
              <a:gd name="connsiteX8" fmla="*/ 353833 w 495944"/>
              <a:gd name="connsiteY8" fmla="*/ 710171 h 710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944" h="710171">
                <a:moveTo>
                  <a:pt x="353833" y="710171"/>
                </a:moveTo>
                <a:lnTo>
                  <a:pt x="306603" y="660727"/>
                </a:lnTo>
                <a:cubicBezTo>
                  <a:pt x="153563" y="483305"/>
                  <a:pt x="52602" y="275683"/>
                  <a:pt x="4283" y="58391"/>
                </a:cubicBezTo>
                <a:lnTo>
                  <a:pt x="0" y="33567"/>
                </a:lnTo>
                <a:lnTo>
                  <a:pt x="203787" y="0"/>
                </a:lnTo>
                <a:lnTo>
                  <a:pt x="206086" y="13325"/>
                </a:lnTo>
                <a:cubicBezTo>
                  <a:pt x="247200" y="198224"/>
                  <a:pt x="333110" y="374893"/>
                  <a:pt x="463335" y="525865"/>
                </a:cubicBezTo>
                <a:lnTo>
                  <a:pt x="495944" y="560003"/>
                </a:lnTo>
                <a:lnTo>
                  <a:pt x="353833" y="710171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2" name="任意形状 91">
            <a:extLst>
              <a:ext uri="{FF2B5EF4-FFF2-40B4-BE49-F238E27FC236}">
                <a16:creationId xmlns:a16="http://schemas.microsoft.com/office/drawing/2014/main" id="{A9F21705-10EB-8449-ABD6-1ED565323301}"/>
              </a:ext>
            </a:extLst>
          </p:cNvPr>
          <p:cNvSpPr/>
          <p:nvPr/>
        </p:nvSpPr>
        <p:spPr>
          <a:xfrm rot="8194738">
            <a:off x="10808722" y="1638055"/>
            <a:ext cx="496157" cy="1049978"/>
          </a:xfrm>
          <a:custGeom>
            <a:avLst/>
            <a:gdLst>
              <a:gd name="connsiteX0" fmla="*/ 7902 w 496157"/>
              <a:gd name="connsiteY0" fmla="*/ 1049978 h 1049978"/>
              <a:gd name="connsiteX1" fmla="*/ 529 w 496157"/>
              <a:gd name="connsiteY1" fmla="*/ 952211 h 1049978"/>
              <a:gd name="connsiteX2" fmla="*/ 287286 w 496157"/>
              <a:gd name="connsiteY2" fmla="*/ 68658 h 1049978"/>
              <a:gd name="connsiteX3" fmla="*/ 345988 w 496157"/>
              <a:gd name="connsiteY3" fmla="*/ 0 h 1049978"/>
              <a:gd name="connsiteX4" fmla="*/ 496157 w 496157"/>
              <a:gd name="connsiteY4" fmla="*/ 142112 h 1049978"/>
              <a:gd name="connsiteX5" fmla="*/ 451209 w 496157"/>
              <a:gd name="connsiteY5" fmla="*/ 194682 h 1049978"/>
              <a:gd name="connsiteX6" fmla="*/ 207202 w 496157"/>
              <a:gd name="connsiteY6" fmla="*/ 946514 h 1049978"/>
              <a:gd name="connsiteX7" fmla="*/ 212463 w 496157"/>
              <a:gd name="connsiteY7" fmla="*/ 1016283 h 1049978"/>
              <a:gd name="connsiteX8" fmla="*/ 7902 w 496157"/>
              <a:gd name="connsiteY8" fmla="*/ 1049978 h 104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6157" h="1049978">
                <a:moveTo>
                  <a:pt x="7902" y="1049978"/>
                </a:moveTo>
                <a:lnTo>
                  <a:pt x="529" y="952211"/>
                </a:lnTo>
                <a:cubicBezTo>
                  <a:pt x="-8029" y="641771"/>
                  <a:pt x="87039" y="328475"/>
                  <a:pt x="287286" y="68658"/>
                </a:cubicBezTo>
                <a:lnTo>
                  <a:pt x="345988" y="0"/>
                </a:lnTo>
                <a:lnTo>
                  <a:pt x="496157" y="142112"/>
                </a:lnTo>
                <a:lnTo>
                  <a:pt x="451209" y="194682"/>
                </a:lnTo>
                <a:cubicBezTo>
                  <a:pt x="280816" y="415765"/>
                  <a:pt x="199921" y="682355"/>
                  <a:pt x="207202" y="946514"/>
                </a:cubicBezTo>
                <a:lnTo>
                  <a:pt x="212463" y="1016283"/>
                </a:lnTo>
                <a:lnTo>
                  <a:pt x="7902" y="1049978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3" name="任意形状 92">
            <a:extLst>
              <a:ext uri="{FF2B5EF4-FFF2-40B4-BE49-F238E27FC236}">
                <a16:creationId xmlns:a16="http://schemas.microsoft.com/office/drawing/2014/main" id="{5807A5E4-77D5-7C48-A952-967CB564E7FC}"/>
              </a:ext>
            </a:extLst>
          </p:cNvPr>
          <p:cNvSpPr/>
          <p:nvPr/>
        </p:nvSpPr>
        <p:spPr>
          <a:xfrm rot="8194738">
            <a:off x="8366508" y="1938200"/>
            <a:ext cx="909180" cy="537800"/>
          </a:xfrm>
          <a:custGeom>
            <a:avLst/>
            <a:gdLst>
              <a:gd name="connsiteX0" fmla="*/ 0 w 909180"/>
              <a:gd name="connsiteY0" fmla="*/ 537800 h 537800"/>
              <a:gd name="connsiteX1" fmla="*/ 0 w 909180"/>
              <a:gd name="connsiteY1" fmla="*/ 330699 h 537800"/>
              <a:gd name="connsiteX2" fmla="*/ 84673 w 909180"/>
              <a:gd name="connsiteY2" fmla="*/ 324314 h 537800"/>
              <a:gd name="connsiteX3" fmla="*/ 708998 w 909180"/>
              <a:gd name="connsiteY3" fmla="*/ 47775 h 537800"/>
              <a:gd name="connsiteX4" fmla="*/ 759013 w 909180"/>
              <a:gd name="connsiteY4" fmla="*/ 0 h 537800"/>
              <a:gd name="connsiteX5" fmla="*/ 909180 w 909180"/>
              <a:gd name="connsiteY5" fmla="*/ 142111 h 537800"/>
              <a:gd name="connsiteX6" fmla="*/ 843861 w 909180"/>
              <a:gd name="connsiteY6" fmla="*/ 204506 h 537800"/>
              <a:gd name="connsiteX7" fmla="*/ 110153 w 909180"/>
              <a:gd name="connsiteY7" fmla="*/ 529494 h 537800"/>
              <a:gd name="connsiteX8" fmla="*/ 0 w 909180"/>
              <a:gd name="connsiteY8" fmla="*/ 537800 h 53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9180" h="537800">
                <a:moveTo>
                  <a:pt x="0" y="537800"/>
                </a:moveTo>
                <a:lnTo>
                  <a:pt x="0" y="330699"/>
                </a:lnTo>
                <a:lnTo>
                  <a:pt x="84673" y="324314"/>
                </a:lnTo>
                <a:cubicBezTo>
                  <a:pt x="309661" y="296501"/>
                  <a:pt x="527833" y="204045"/>
                  <a:pt x="708998" y="47775"/>
                </a:cubicBezTo>
                <a:lnTo>
                  <a:pt x="759013" y="0"/>
                </a:lnTo>
                <a:lnTo>
                  <a:pt x="909180" y="142111"/>
                </a:lnTo>
                <a:lnTo>
                  <a:pt x="843861" y="204506"/>
                </a:lnTo>
                <a:cubicBezTo>
                  <a:pt x="630954" y="388154"/>
                  <a:pt x="374559" y="496809"/>
                  <a:pt x="110153" y="529494"/>
                </a:cubicBezTo>
                <a:lnTo>
                  <a:pt x="0" y="5378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4" name="任意形状 93">
            <a:extLst>
              <a:ext uri="{FF2B5EF4-FFF2-40B4-BE49-F238E27FC236}">
                <a16:creationId xmlns:a16="http://schemas.microsoft.com/office/drawing/2014/main" id="{831A1A2B-3EA0-0840-B07C-48558B4F17D6}"/>
              </a:ext>
            </a:extLst>
          </p:cNvPr>
          <p:cNvSpPr/>
          <p:nvPr/>
        </p:nvSpPr>
        <p:spPr>
          <a:xfrm rot="8194738">
            <a:off x="8648433" y="2673649"/>
            <a:ext cx="466404" cy="1052056"/>
          </a:xfrm>
          <a:custGeom>
            <a:avLst/>
            <a:gdLst>
              <a:gd name="connsiteX0" fmla="*/ 150167 w 466404"/>
              <a:gd name="connsiteY0" fmla="*/ 1052056 h 1052056"/>
              <a:gd name="connsiteX1" fmla="*/ 0 w 466404"/>
              <a:gd name="connsiteY1" fmla="*/ 909946 h 1052056"/>
              <a:gd name="connsiteX2" fmla="*/ 15196 w 466404"/>
              <a:gd name="connsiteY2" fmla="*/ 892173 h 1052056"/>
              <a:gd name="connsiteX3" fmla="*/ 259203 w 466404"/>
              <a:gd name="connsiteY3" fmla="*/ 140341 h 1052056"/>
              <a:gd name="connsiteX4" fmla="*/ 251158 w 466404"/>
              <a:gd name="connsiteY4" fmla="*/ 33665 h 1052056"/>
              <a:gd name="connsiteX5" fmla="*/ 455533 w 466404"/>
              <a:gd name="connsiteY5" fmla="*/ 0 h 1052056"/>
              <a:gd name="connsiteX6" fmla="*/ 455867 w 466404"/>
              <a:gd name="connsiteY6" fmla="*/ 1936 h 1052056"/>
              <a:gd name="connsiteX7" fmla="*/ 179118 w 466404"/>
              <a:gd name="connsiteY7" fmla="*/ 1018196 h 1052056"/>
              <a:gd name="connsiteX8" fmla="*/ 150167 w 466404"/>
              <a:gd name="connsiteY8" fmla="*/ 1052056 h 105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6404" h="1052056">
                <a:moveTo>
                  <a:pt x="150167" y="1052056"/>
                </a:moveTo>
                <a:lnTo>
                  <a:pt x="0" y="909946"/>
                </a:lnTo>
                <a:lnTo>
                  <a:pt x="15196" y="892173"/>
                </a:lnTo>
                <a:cubicBezTo>
                  <a:pt x="185589" y="671090"/>
                  <a:pt x="266484" y="404500"/>
                  <a:pt x="259203" y="140341"/>
                </a:cubicBezTo>
                <a:lnTo>
                  <a:pt x="251158" y="33665"/>
                </a:lnTo>
                <a:lnTo>
                  <a:pt x="455533" y="0"/>
                </a:lnTo>
                <a:lnTo>
                  <a:pt x="455867" y="1936"/>
                </a:lnTo>
                <a:cubicBezTo>
                  <a:pt x="499448" y="354478"/>
                  <a:pt x="407971" y="721263"/>
                  <a:pt x="179118" y="1018196"/>
                </a:cubicBezTo>
                <a:lnTo>
                  <a:pt x="150167" y="1052056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5" name="任意形状 94">
            <a:extLst>
              <a:ext uri="{FF2B5EF4-FFF2-40B4-BE49-F238E27FC236}">
                <a16:creationId xmlns:a16="http://schemas.microsoft.com/office/drawing/2014/main" id="{AC7F961C-029C-AD4A-B2B2-21D6D74B8088}"/>
              </a:ext>
            </a:extLst>
          </p:cNvPr>
          <p:cNvSpPr/>
          <p:nvPr/>
        </p:nvSpPr>
        <p:spPr>
          <a:xfrm rot="8194738">
            <a:off x="10661310" y="2890337"/>
            <a:ext cx="879666" cy="506449"/>
          </a:xfrm>
          <a:custGeom>
            <a:avLst/>
            <a:gdLst>
              <a:gd name="connsiteX0" fmla="*/ 150168 w 879666"/>
              <a:gd name="connsiteY0" fmla="*/ 506449 h 506449"/>
              <a:gd name="connsiteX1" fmla="*/ 0 w 879666"/>
              <a:gd name="connsiteY1" fmla="*/ 364338 h 506449"/>
              <a:gd name="connsiteX2" fmla="*/ 32214 w 879666"/>
              <a:gd name="connsiteY2" fmla="*/ 333565 h 506449"/>
              <a:gd name="connsiteX3" fmla="*/ 765922 w 879666"/>
              <a:gd name="connsiteY3" fmla="*/ 8578 h 506449"/>
              <a:gd name="connsiteX4" fmla="*/ 879666 w 879666"/>
              <a:gd name="connsiteY4" fmla="*/ 0 h 506449"/>
              <a:gd name="connsiteX5" fmla="*/ 879666 w 879666"/>
              <a:gd name="connsiteY5" fmla="*/ 207103 h 506449"/>
              <a:gd name="connsiteX6" fmla="*/ 791403 w 879666"/>
              <a:gd name="connsiteY6" fmla="*/ 213759 h 506449"/>
              <a:gd name="connsiteX7" fmla="*/ 167077 w 879666"/>
              <a:gd name="connsiteY7" fmla="*/ 490298 h 506449"/>
              <a:gd name="connsiteX8" fmla="*/ 150168 w 879666"/>
              <a:gd name="connsiteY8" fmla="*/ 506449 h 50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666" h="506449">
                <a:moveTo>
                  <a:pt x="150168" y="506449"/>
                </a:moveTo>
                <a:lnTo>
                  <a:pt x="0" y="364338"/>
                </a:lnTo>
                <a:lnTo>
                  <a:pt x="32214" y="333565"/>
                </a:lnTo>
                <a:cubicBezTo>
                  <a:pt x="245120" y="149918"/>
                  <a:pt x="501515" y="41263"/>
                  <a:pt x="765922" y="8578"/>
                </a:cubicBezTo>
                <a:lnTo>
                  <a:pt x="879666" y="0"/>
                </a:lnTo>
                <a:lnTo>
                  <a:pt x="879666" y="207103"/>
                </a:lnTo>
                <a:lnTo>
                  <a:pt x="791403" y="213759"/>
                </a:lnTo>
                <a:cubicBezTo>
                  <a:pt x="566415" y="241572"/>
                  <a:pt x="348243" y="334028"/>
                  <a:pt x="167077" y="490298"/>
                </a:cubicBezTo>
                <a:lnTo>
                  <a:pt x="150168" y="506449"/>
                </a:lnTo>
                <a:close/>
              </a:path>
            </a:pathLst>
          </a:cu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6" name="任意形状 95">
            <a:extLst>
              <a:ext uri="{FF2B5EF4-FFF2-40B4-BE49-F238E27FC236}">
                <a16:creationId xmlns:a16="http://schemas.microsoft.com/office/drawing/2014/main" id="{C45FB937-8597-5449-9B3E-3C1CE405F861}"/>
              </a:ext>
            </a:extLst>
          </p:cNvPr>
          <p:cNvSpPr/>
          <p:nvPr/>
        </p:nvSpPr>
        <p:spPr>
          <a:xfrm rot="8194738">
            <a:off x="9982867" y="3584195"/>
            <a:ext cx="836542" cy="479365"/>
          </a:xfrm>
          <a:custGeom>
            <a:avLst/>
            <a:gdLst>
              <a:gd name="connsiteX0" fmla="*/ 0 w 836542"/>
              <a:gd name="connsiteY0" fmla="*/ 206559 h 479365"/>
              <a:gd name="connsiteX1" fmla="*/ 0 w 836542"/>
              <a:gd name="connsiteY1" fmla="*/ 0 h 479365"/>
              <a:gd name="connsiteX2" fmla="*/ 34074 w 836542"/>
              <a:gd name="connsiteY2" fmla="*/ 687 h 479365"/>
              <a:gd name="connsiteX3" fmla="*/ 784571 w 836542"/>
              <a:gd name="connsiteY3" fmla="*/ 284762 h 479365"/>
              <a:gd name="connsiteX4" fmla="*/ 836542 w 836542"/>
              <a:gd name="connsiteY4" fmla="*/ 329197 h 479365"/>
              <a:gd name="connsiteX5" fmla="*/ 694431 w 836542"/>
              <a:gd name="connsiteY5" fmla="*/ 479365 h 479365"/>
              <a:gd name="connsiteX6" fmla="*/ 658548 w 836542"/>
              <a:gd name="connsiteY6" fmla="*/ 448686 h 479365"/>
              <a:gd name="connsiteX7" fmla="*/ 19936 w 836542"/>
              <a:gd name="connsiteY7" fmla="*/ 206961 h 479365"/>
              <a:gd name="connsiteX8" fmla="*/ 0 w 836542"/>
              <a:gd name="connsiteY8" fmla="*/ 206559 h 47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542" h="479365">
                <a:moveTo>
                  <a:pt x="0" y="206559"/>
                </a:moveTo>
                <a:lnTo>
                  <a:pt x="0" y="0"/>
                </a:lnTo>
                <a:lnTo>
                  <a:pt x="34074" y="687"/>
                </a:lnTo>
                <a:cubicBezTo>
                  <a:pt x="299880" y="18756"/>
                  <a:pt x="561871" y="113122"/>
                  <a:pt x="784571" y="284762"/>
                </a:cubicBezTo>
                <a:lnTo>
                  <a:pt x="836542" y="329197"/>
                </a:lnTo>
                <a:lnTo>
                  <a:pt x="694431" y="479365"/>
                </a:lnTo>
                <a:lnTo>
                  <a:pt x="658548" y="448686"/>
                </a:lnTo>
                <a:cubicBezTo>
                  <a:pt x="469049" y="302634"/>
                  <a:pt x="246115" y="222336"/>
                  <a:pt x="19936" y="206961"/>
                </a:cubicBezTo>
                <a:lnTo>
                  <a:pt x="0" y="206559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7" name="任意形状 96">
            <a:extLst>
              <a:ext uri="{FF2B5EF4-FFF2-40B4-BE49-F238E27FC236}">
                <a16:creationId xmlns:a16="http://schemas.microsoft.com/office/drawing/2014/main" id="{8A9E69C6-5D1C-6D43-B6B5-2CD59B072728}"/>
              </a:ext>
            </a:extLst>
          </p:cNvPr>
          <p:cNvSpPr/>
          <p:nvPr/>
        </p:nvSpPr>
        <p:spPr>
          <a:xfrm rot="8194738">
            <a:off x="9344455" y="3521847"/>
            <a:ext cx="514834" cy="701709"/>
          </a:xfrm>
          <a:custGeom>
            <a:avLst/>
            <a:gdLst>
              <a:gd name="connsiteX0" fmla="*/ 309937 w 514834"/>
              <a:gd name="connsiteY0" fmla="*/ 701709 h 701709"/>
              <a:gd name="connsiteX1" fmla="*/ 286091 w 514834"/>
              <a:gd name="connsiteY1" fmla="*/ 614537 h 701709"/>
              <a:gd name="connsiteX2" fmla="*/ 58882 w 514834"/>
              <a:gd name="connsiteY2" fmla="*/ 211810 h 701709"/>
              <a:gd name="connsiteX3" fmla="*/ 0 w 514834"/>
              <a:gd name="connsiteY3" fmla="*/ 150168 h 701709"/>
              <a:gd name="connsiteX4" fmla="*/ 142111 w 514834"/>
              <a:gd name="connsiteY4" fmla="*/ 0 h 701709"/>
              <a:gd name="connsiteX5" fmla="*/ 215613 w 514834"/>
              <a:gd name="connsiteY5" fmla="*/ 76946 h 701709"/>
              <a:gd name="connsiteX6" fmla="*/ 482628 w 514834"/>
              <a:gd name="connsiteY6" fmla="*/ 550232 h 701709"/>
              <a:gd name="connsiteX7" fmla="*/ 514834 w 514834"/>
              <a:gd name="connsiteY7" fmla="*/ 667959 h 701709"/>
              <a:gd name="connsiteX8" fmla="*/ 309937 w 514834"/>
              <a:gd name="connsiteY8" fmla="*/ 701709 h 701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834" h="701709">
                <a:moveTo>
                  <a:pt x="309937" y="701709"/>
                </a:moveTo>
                <a:lnTo>
                  <a:pt x="286091" y="614537"/>
                </a:lnTo>
                <a:cubicBezTo>
                  <a:pt x="238880" y="469812"/>
                  <a:pt x="163061" y="332587"/>
                  <a:pt x="58882" y="211810"/>
                </a:cubicBezTo>
                <a:lnTo>
                  <a:pt x="0" y="150168"/>
                </a:lnTo>
                <a:lnTo>
                  <a:pt x="142111" y="0"/>
                </a:lnTo>
                <a:lnTo>
                  <a:pt x="215613" y="76946"/>
                </a:lnTo>
                <a:cubicBezTo>
                  <a:pt x="338044" y="218884"/>
                  <a:pt x="427146" y="380150"/>
                  <a:pt x="482628" y="550232"/>
                </a:cubicBezTo>
                <a:lnTo>
                  <a:pt x="514834" y="667959"/>
                </a:lnTo>
                <a:lnTo>
                  <a:pt x="309937" y="70170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BEB70380-07D2-9E43-8B7D-C926CFFE1FBE}"/>
              </a:ext>
            </a:extLst>
          </p:cNvPr>
          <p:cNvSpPr txBox="1"/>
          <p:nvPr/>
        </p:nvSpPr>
        <p:spPr>
          <a:xfrm>
            <a:off x="9728385" y="2472651"/>
            <a:ext cx="50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CQ</a:t>
            </a:r>
            <a:endParaRPr kumimoji="1" lang="zh-CN" altLang="en-US" dirty="0"/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9AA921BB-3140-6C46-B580-C5513761841B}"/>
              </a:ext>
            </a:extLst>
          </p:cNvPr>
          <p:cNvSpPr/>
          <p:nvPr/>
        </p:nvSpPr>
        <p:spPr>
          <a:xfrm>
            <a:off x="1540215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956393B2-7D1F-0C47-BC32-A6BDB42CA4FB}"/>
              </a:ext>
            </a:extLst>
          </p:cNvPr>
          <p:cNvSpPr/>
          <p:nvPr/>
        </p:nvSpPr>
        <p:spPr>
          <a:xfrm>
            <a:off x="2721901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DB32BACA-3DEA-364A-9EFA-D3718AD0753B}"/>
              </a:ext>
            </a:extLst>
          </p:cNvPr>
          <p:cNvSpPr/>
          <p:nvPr/>
        </p:nvSpPr>
        <p:spPr>
          <a:xfrm>
            <a:off x="3903587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91661E2A-931B-2A4E-8636-1CE591960684}"/>
              </a:ext>
            </a:extLst>
          </p:cNvPr>
          <p:cNvSpPr/>
          <p:nvPr/>
        </p:nvSpPr>
        <p:spPr>
          <a:xfrm>
            <a:off x="5085273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1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CD29C1F0-B7B4-7A4B-A6FC-2C8F4ED02DC2}"/>
              </a:ext>
            </a:extLst>
          </p:cNvPr>
          <p:cNvSpPr txBox="1"/>
          <p:nvPr/>
        </p:nvSpPr>
        <p:spPr>
          <a:xfrm>
            <a:off x="3108960" y="4994031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turn</a:t>
            </a:r>
            <a:r>
              <a:rPr kumimoji="1" lang="zh-CN" altLang="en-US" dirty="0"/>
              <a:t> </a:t>
            </a:r>
            <a:r>
              <a:rPr kumimoji="1" lang="en-US" altLang="zh-CN" dirty="0"/>
              <a:t>counter</a:t>
            </a:r>
            <a:endParaRPr kumimoji="1" lang="zh-CN" altLang="en-US" dirty="0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DCB73CCF-2CC2-D248-A17B-32AE87AFC6DA}"/>
              </a:ext>
            </a:extLst>
          </p:cNvPr>
          <p:cNvGrpSpPr/>
          <p:nvPr/>
        </p:nvGrpSpPr>
        <p:grpSpPr>
          <a:xfrm rot="7982231">
            <a:off x="6333496" y="4107118"/>
            <a:ext cx="533594" cy="634115"/>
            <a:chOff x="6552156" y="759655"/>
            <a:chExt cx="533594" cy="634115"/>
          </a:xfrm>
        </p:grpSpPr>
        <p:cxnSp>
          <p:nvCxnSpPr>
            <p:cNvPr id="39" name="直线箭头连接符 38">
              <a:extLst>
                <a:ext uri="{FF2B5EF4-FFF2-40B4-BE49-F238E27FC236}">
                  <a16:creationId xmlns:a16="http://schemas.microsoft.com/office/drawing/2014/main" id="{5BEFA1D4-525B-7F4A-9955-429AD31B6E25}"/>
                </a:ext>
              </a:extLst>
            </p:cNvPr>
            <p:cNvCxnSpPr/>
            <p:nvPr/>
          </p:nvCxnSpPr>
          <p:spPr>
            <a:xfrm flipH="1">
              <a:off x="6552156" y="759655"/>
              <a:ext cx="265184" cy="62212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0BA71268-B81F-2B4E-B57F-34FC45A53B65}"/>
                </a:ext>
              </a:extLst>
            </p:cNvPr>
            <p:cNvSpPr txBox="1"/>
            <p:nvPr/>
          </p:nvSpPr>
          <p:spPr>
            <a:xfrm rot="13617769">
              <a:off x="6662878" y="970898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tail</a:t>
              </a:r>
              <a:endParaRPr kumimoji="1" lang="zh-CN" altLang="en-US" dirty="0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CF75FD1C-A357-6D4A-8995-D72E8D79F145}"/>
              </a:ext>
            </a:extLst>
          </p:cNvPr>
          <p:cNvGrpSpPr/>
          <p:nvPr/>
        </p:nvGrpSpPr>
        <p:grpSpPr>
          <a:xfrm>
            <a:off x="5833275" y="658115"/>
            <a:ext cx="718881" cy="665750"/>
            <a:chOff x="5833275" y="658115"/>
            <a:chExt cx="718881" cy="665750"/>
          </a:xfrm>
        </p:grpSpPr>
        <p:cxnSp>
          <p:nvCxnSpPr>
            <p:cNvPr id="42" name="直线箭头连接符 41">
              <a:extLst>
                <a:ext uri="{FF2B5EF4-FFF2-40B4-BE49-F238E27FC236}">
                  <a16:creationId xmlns:a16="http://schemas.microsoft.com/office/drawing/2014/main" id="{1F78E7E1-8603-C34A-B041-423B1E2584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93162" y="658115"/>
              <a:ext cx="158994" cy="66575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F093A555-4ED0-3341-93E8-CCD6ACA9D97B}"/>
                </a:ext>
              </a:extLst>
            </p:cNvPr>
            <p:cNvSpPr txBox="1"/>
            <p:nvPr/>
          </p:nvSpPr>
          <p:spPr>
            <a:xfrm>
              <a:off x="5833275" y="786232"/>
              <a:ext cx="6783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chemeClr val="accent2"/>
                  </a:solidFill>
                </a:rPr>
                <a:t>head</a:t>
              </a:r>
              <a:endParaRPr kumimoji="1" lang="zh-CN" altLang="en-US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49CC60B9-D22E-6343-BFD6-C74954231CB9}"/>
              </a:ext>
            </a:extLst>
          </p:cNvPr>
          <p:cNvGrpSpPr/>
          <p:nvPr/>
        </p:nvGrpSpPr>
        <p:grpSpPr>
          <a:xfrm>
            <a:off x="10538300" y="771236"/>
            <a:ext cx="587135" cy="622125"/>
            <a:chOff x="6552156" y="759655"/>
            <a:chExt cx="587135" cy="622125"/>
          </a:xfrm>
        </p:grpSpPr>
        <p:cxnSp>
          <p:nvCxnSpPr>
            <p:cNvPr id="50" name="直线箭头连接符 49">
              <a:extLst>
                <a:ext uri="{FF2B5EF4-FFF2-40B4-BE49-F238E27FC236}">
                  <a16:creationId xmlns:a16="http://schemas.microsoft.com/office/drawing/2014/main" id="{8623FD49-F825-6E4A-BB95-F8A1C0D08D73}"/>
                </a:ext>
              </a:extLst>
            </p:cNvPr>
            <p:cNvCxnSpPr/>
            <p:nvPr/>
          </p:nvCxnSpPr>
          <p:spPr>
            <a:xfrm flipH="1">
              <a:off x="6552156" y="759655"/>
              <a:ext cx="265184" cy="62212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9F660191-E0AA-D04B-91C8-BA7A43D73394}"/>
                </a:ext>
              </a:extLst>
            </p:cNvPr>
            <p:cNvSpPr txBox="1"/>
            <p:nvPr/>
          </p:nvSpPr>
          <p:spPr>
            <a:xfrm>
              <a:off x="6662879" y="970898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tail</a:t>
              </a:r>
              <a:endParaRPr kumimoji="1" lang="zh-CN" altLang="en-US" dirty="0"/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16C10AE4-859B-F045-90D9-11757BCBDB02}"/>
              </a:ext>
            </a:extLst>
          </p:cNvPr>
          <p:cNvGrpSpPr/>
          <p:nvPr/>
        </p:nvGrpSpPr>
        <p:grpSpPr>
          <a:xfrm rot="8434179">
            <a:off x="10526748" y="3804830"/>
            <a:ext cx="718881" cy="808703"/>
            <a:chOff x="5833275" y="658115"/>
            <a:chExt cx="718881" cy="665750"/>
          </a:xfrm>
        </p:grpSpPr>
        <p:cxnSp>
          <p:nvCxnSpPr>
            <p:cNvPr id="55" name="直线箭头连接符 54">
              <a:extLst>
                <a:ext uri="{FF2B5EF4-FFF2-40B4-BE49-F238E27FC236}">
                  <a16:creationId xmlns:a16="http://schemas.microsoft.com/office/drawing/2014/main" id="{75E7F44B-49B9-F547-B327-11F13A2E53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93162" y="658115"/>
              <a:ext cx="158994" cy="66575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33F7FCF5-8557-0246-AA4C-877B2EE23796}"/>
                </a:ext>
              </a:extLst>
            </p:cNvPr>
            <p:cNvSpPr txBox="1"/>
            <p:nvPr/>
          </p:nvSpPr>
          <p:spPr>
            <a:xfrm rot="13372564">
              <a:off x="5833275" y="786232"/>
              <a:ext cx="6783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chemeClr val="accent2"/>
                  </a:solidFill>
                </a:rPr>
                <a:t>head</a:t>
              </a:r>
              <a:endParaRPr kumimoji="1" lang="zh-CN" altLang="en-US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D9EBC62D-2F13-9547-9D74-6E1515C8BF79}"/>
              </a:ext>
            </a:extLst>
          </p:cNvPr>
          <p:cNvSpPr txBox="1"/>
          <p:nvPr/>
        </p:nvSpPr>
        <p:spPr>
          <a:xfrm>
            <a:off x="6828772" y="4111563"/>
            <a:ext cx="1435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SQ</a:t>
            </a:r>
            <a:r>
              <a:rPr kumimoji="1" lang="zh-CN" altLang="en-US" dirty="0"/>
              <a:t> </a:t>
            </a:r>
            <a:r>
              <a:rPr kumimoji="1" lang="en-US" altLang="zh-CN" dirty="0"/>
              <a:t>head</a:t>
            </a:r>
            <a:r>
              <a:rPr kumimoji="1" lang="zh-CN" altLang="en-US" dirty="0"/>
              <a:t> </a:t>
            </a:r>
            <a:r>
              <a:rPr kumimoji="1" lang="en-US" altLang="zh-CN" dirty="0"/>
              <a:t>=</a:t>
            </a:r>
            <a:r>
              <a:rPr kumimoji="1" lang="zh-CN" altLang="en-US" dirty="0"/>
              <a:t> </a:t>
            </a:r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02A7E685-F83B-F540-A3EC-B855CADF0449}"/>
              </a:ext>
            </a:extLst>
          </p:cNvPr>
          <p:cNvSpPr txBox="1"/>
          <p:nvPr/>
        </p:nvSpPr>
        <p:spPr>
          <a:xfrm>
            <a:off x="597341" y="2781050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</a:t>
            </a:r>
            <a:r>
              <a:rPr kumimoji="1" lang="zh-CN" altLang="en-US" dirty="0"/>
              <a:t>、</a:t>
            </a:r>
            <a:r>
              <a:rPr kumimoji="1" lang="en-US" altLang="zh-CN" dirty="0"/>
              <a:t>2...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88755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1217" y="337934"/>
            <a:ext cx="1104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High-Throughput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I/O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Queues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62FA774-E709-B14B-963F-B3831A935C98}"/>
              </a:ext>
            </a:extLst>
          </p:cNvPr>
          <p:cNvSpPr/>
          <p:nvPr/>
        </p:nvSpPr>
        <p:spPr>
          <a:xfrm>
            <a:off x="1540216" y="166702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queue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head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22C6F6C-9C24-E547-B8F3-72AB187B67B0}"/>
              </a:ext>
            </a:extLst>
          </p:cNvPr>
          <p:cNvSpPr/>
          <p:nvPr/>
        </p:nvSpPr>
        <p:spPr>
          <a:xfrm>
            <a:off x="1540215" y="203786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queue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tail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29E74E8-EC28-234B-AE56-8656AB21B7BB}"/>
              </a:ext>
            </a:extLst>
          </p:cNvPr>
          <p:cNvSpPr/>
          <p:nvPr/>
        </p:nvSpPr>
        <p:spPr>
          <a:xfrm>
            <a:off x="1540216" y="240870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ticket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counter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57E97E0-BC80-4043-ADAF-92DBCA7C20B7}"/>
              </a:ext>
            </a:extLst>
          </p:cNvPr>
          <p:cNvSpPr/>
          <p:nvPr/>
        </p:nvSpPr>
        <p:spPr>
          <a:xfrm>
            <a:off x="1540216" y="277954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turn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counter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array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C6436E8-69C7-474C-A4B7-363E57665CD3}"/>
              </a:ext>
            </a:extLst>
          </p:cNvPr>
          <p:cNvSpPr/>
          <p:nvPr/>
        </p:nvSpPr>
        <p:spPr>
          <a:xfrm>
            <a:off x="1540216" y="315038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mark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array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(bit)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D31AEF2-668F-0E4F-BCCE-7A73A11260F1}"/>
              </a:ext>
            </a:extLst>
          </p:cNvPr>
          <p:cNvSpPr/>
          <p:nvPr/>
        </p:nvSpPr>
        <p:spPr>
          <a:xfrm>
            <a:off x="1540216" y="3521222"/>
            <a:ext cx="2131451" cy="4064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lock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047F811-51A3-A141-A564-4D6F40013CBB}"/>
              </a:ext>
            </a:extLst>
          </p:cNvPr>
          <p:cNvSpPr txBox="1"/>
          <p:nvPr/>
        </p:nvSpPr>
        <p:spPr>
          <a:xfrm>
            <a:off x="1865995" y="1197114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SQ</a:t>
            </a:r>
            <a:r>
              <a:rPr kumimoji="1" lang="zh-CN" altLang="en-US" dirty="0"/>
              <a:t> </a:t>
            </a:r>
            <a:r>
              <a:rPr kumimoji="1" lang="en-US" altLang="zh-CN" dirty="0"/>
              <a:t>metadata</a:t>
            </a:r>
            <a:endParaRPr kumimoji="1" lang="zh-CN" altLang="en-US" dirty="0"/>
          </a:p>
        </p:txBody>
      </p:sp>
      <p:sp>
        <p:nvSpPr>
          <p:cNvPr id="52" name="任意形状 51">
            <a:extLst>
              <a:ext uri="{FF2B5EF4-FFF2-40B4-BE49-F238E27FC236}">
                <a16:creationId xmlns:a16="http://schemas.microsoft.com/office/drawing/2014/main" id="{D62DA295-022B-9640-A62B-E54B16407557}"/>
              </a:ext>
            </a:extLst>
          </p:cNvPr>
          <p:cNvSpPr/>
          <p:nvPr/>
        </p:nvSpPr>
        <p:spPr>
          <a:xfrm rot="8194738">
            <a:off x="5143006" y="1269768"/>
            <a:ext cx="869042" cy="504153"/>
          </a:xfrm>
          <a:custGeom>
            <a:avLst/>
            <a:gdLst>
              <a:gd name="connsiteX0" fmla="*/ 0 w 869042"/>
              <a:gd name="connsiteY0" fmla="*/ 150168 h 504153"/>
              <a:gd name="connsiteX1" fmla="*/ 142112 w 869042"/>
              <a:gd name="connsiteY1" fmla="*/ 0 h 504153"/>
              <a:gd name="connsiteX2" fmla="*/ 206904 w 869042"/>
              <a:gd name="connsiteY2" fmla="*/ 55396 h 504153"/>
              <a:gd name="connsiteX3" fmla="*/ 845516 w 869042"/>
              <a:gd name="connsiteY3" fmla="*/ 297122 h 504153"/>
              <a:gd name="connsiteX4" fmla="*/ 869042 w 869042"/>
              <a:gd name="connsiteY4" fmla="*/ 297596 h 504153"/>
              <a:gd name="connsiteX5" fmla="*/ 869042 w 869042"/>
              <a:gd name="connsiteY5" fmla="*/ 504153 h 504153"/>
              <a:gd name="connsiteX6" fmla="*/ 831376 w 869042"/>
              <a:gd name="connsiteY6" fmla="*/ 503394 h 504153"/>
              <a:gd name="connsiteX7" fmla="*/ 80879 w 869042"/>
              <a:gd name="connsiteY7" fmla="*/ 219318 h 504153"/>
              <a:gd name="connsiteX8" fmla="*/ 0 w 869042"/>
              <a:gd name="connsiteY8" fmla="*/ 150168 h 504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042" h="504153">
                <a:moveTo>
                  <a:pt x="0" y="150168"/>
                </a:moveTo>
                <a:lnTo>
                  <a:pt x="142112" y="0"/>
                </a:lnTo>
                <a:lnTo>
                  <a:pt x="206904" y="55396"/>
                </a:lnTo>
                <a:cubicBezTo>
                  <a:pt x="396403" y="201448"/>
                  <a:pt x="619337" y="281746"/>
                  <a:pt x="845516" y="297122"/>
                </a:cubicBezTo>
                <a:lnTo>
                  <a:pt x="869042" y="297596"/>
                </a:lnTo>
                <a:lnTo>
                  <a:pt x="869042" y="504153"/>
                </a:lnTo>
                <a:lnTo>
                  <a:pt x="831376" y="503394"/>
                </a:lnTo>
                <a:cubicBezTo>
                  <a:pt x="565571" y="485324"/>
                  <a:pt x="303579" y="390958"/>
                  <a:pt x="80879" y="219318"/>
                </a:cubicBezTo>
                <a:lnTo>
                  <a:pt x="0" y="15016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1" name="任意形状 50">
            <a:extLst>
              <a:ext uri="{FF2B5EF4-FFF2-40B4-BE49-F238E27FC236}">
                <a16:creationId xmlns:a16="http://schemas.microsoft.com/office/drawing/2014/main" id="{77D32AF0-ABF1-684B-A7F4-FD8A45CDF710}"/>
              </a:ext>
            </a:extLst>
          </p:cNvPr>
          <p:cNvSpPr/>
          <p:nvPr/>
        </p:nvSpPr>
        <p:spPr>
          <a:xfrm rot="8194738">
            <a:off x="6145190" y="1129169"/>
            <a:ext cx="495944" cy="710171"/>
          </a:xfrm>
          <a:custGeom>
            <a:avLst/>
            <a:gdLst>
              <a:gd name="connsiteX0" fmla="*/ 353833 w 495944"/>
              <a:gd name="connsiteY0" fmla="*/ 710171 h 710171"/>
              <a:gd name="connsiteX1" fmla="*/ 306603 w 495944"/>
              <a:gd name="connsiteY1" fmla="*/ 660727 h 710171"/>
              <a:gd name="connsiteX2" fmla="*/ 4283 w 495944"/>
              <a:gd name="connsiteY2" fmla="*/ 58391 h 710171"/>
              <a:gd name="connsiteX3" fmla="*/ 0 w 495944"/>
              <a:gd name="connsiteY3" fmla="*/ 33567 h 710171"/>
              <a:gd name="connsiteX4" fmla="*/ 203787 w 495944"/>
              <a:gd name="connsiteY4" fmla="*/ 0 h 710171"/>
              <a:gd name="connsiteX5" fmla="*/ 206086 w 495944"/>
              <a:gd name="connsiteY5" fmla="*/ 13325 h 710171"/>
              <a:gd name="connsiteX6" fmla="*/ 463335 w 495944"/>
              <a:gd name="connsiteY6" fmla="*/ 525865 h 710171"/>
              <a:gd name="connsiteX7" fmla="*/ 495944 w 495944"/>
              <a:gd name="connsiteY7" fmla="*/ 560003 h 710171"/>
              <a:gd name="connsiteX8" fmla="*/ 353833 w 495944"/>
              <a:gd name="connsiteY8" fmla="*/ 710171 h 710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944" h="710171">
                <a:moveTo>
                  <a:pt x="353833" y="710171"/>
                </a:moveTo>
                <a:lnTo>
                  <a:pt x="306603" y="660727"/>
                </a:lnTo>
                <a:cubicBezTo>
                  <a:pt x="153563" y="483305"/>
                  <a:pt x="52602" y="275683"/>
                  <a:pt x="4283" y="58391"/>
                </a:cubicBezTo>
                <a:lnTo>
                  <a:pt x="0" y="33567"/>
                </a:lnTo>
                <a:lnTo>
                  <a:pt x="203787" y="0"/>
                </a:lnTo>
                <a:lnTo>
                  <a:pt x="206086" y="13325"/>
                </a:lnTo>
                <a:cubicBezTo>
                  <a:pt x="247200" y="198224"/>
                  <a:pt x="333110" y="374893"/>
                  <a:pt x="463335" y="525865"/>
                </a:cubicBezTo>
                <a:lnTo>
                  <a:pt x="495944" y="560003"/>
                </a:lnTo>
                <a:lnTo>
                  <a:pt x="353833" y="710171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49" name="任意形状 48">
            <a:extLst>
              <a:ext uri="{FF2B5EF4-FFF2-40B4-BE49-F238E27FC236}">
                <a16:creationId xmlns:a16="http://schemas.microsoft.com/office/drawing/2014/main" id="{49B3D60B-19FA-E54E-87E2-C57ACC082216}"/>
              </a:ext>
            </a:extLst>
          </p:cNvPr>
          <p:cNvSpPr/>
          <p:nvPr/>
        </p:nvSpPr>
        <p:spPr>
          <a:xfrm rot="8194738">
            <a:off x="6845116" y="1657062"/>
            <a:ext cx="496157" cy="1049978"/>
          </a:xfrm>
          <a:custGeom>
            <a:avLst/>
            <a:gdLst>
              <a:gd name="connsiteX0" fmla="*/ 7902 w 496157"/>
              <a:gd name="connsiteY0" fmla="*/ 1049978 h 1049978"/>
              <a:gd name="connsiteX1" fmla="*/ 529 w 496157"/>
              <a:gd name="connsiteY1" fmla="*/ 952211 h 1049978"/>
              <a:gd name="connsiteX2" fmla="*/ 287286 w 496157"/>
              <a:gd name="connsiteY2" fmla="*/ 68658 h 1049978"/>
              <a:gd name="connsiteX3" fmla="*/ 345988 w 496157"/>
              <a:gd name="connsiteY3" fmla="*/ 0 h 1049978"/>
              <a:gd name="connsiteX4" fmla="*/ 496157 w 496157"/>
              <a:gd name="connsiteY4" fmla="*/ 142112 h 1049978"/>
              <a:gd name="connsiteX5" fmla="*/ 451209 w 496157"/>
              <a:gd name="connsiteY5" fmla="*/ 194682 h 1049978"/>
              <a:gd name="connsiteX6" fmla="*/ 207202 w 496157"/>
              <a:gd name="connsiteY6" fmla="*/ 946514 h 1049978"/>
              <a:gd name="connsiteX7" fmla="*/ 212463 w 496157"/>
              <a:gd name="connsiteY7" fmla="*/ 1016283 h 1049978"/>
              <a:gd name="connsiteX8" fmla="*/ 7902 w 496157"/>
              <a:gd name="connsiteY8" fmla="*/ 1049978 h 104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6157" h="1049978">
                <a:moveTo>
                  <a:pt x="7902" y="1049978"/>
                </a:moveTo>
                <a:lnTo>
                  <a:pt x="529" y="952211"/>
                </a:lnTo>
                <a:cubicBezTo>
                  <a:pt x="-8029" y="641771"/>
                  <a:pt x="87039" y="328475"/>
                  <a:pt x="287286" y="68658"/>
                </a:cubicBezTo>
                <a:lnTo>
                  <a:pt x="345988" y="0"/>
                </a:lnTo>
                <a:lnTo>
                  <a:pt x="496157" y="142112"/>
                </a:lnTo>
                <a:lnTo>
                  <a:pt x="451209" y="194682"/>
                </a:lnTo>
                <a:cubicBezTo>
                  <a:pt x="280816" y="415765"/>
                  <a:pt x="199921" y="682355"/>
                  <a:pt x="207202" y="946514"/>
                </a:cubicBezTo>
                <a:lnTo>
                  <a:pt x="212463" y="1016283"/>
                </a:lnTo>
                <a:lnTo>
                  <a:pt x="7902" y="1049978"/>
                </a:lnTo>
                <a:close/>
              </a:path>
            </a:pathLst>
          </a:cu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47" name="任意形状 46">
            <a:extLst>
              <a:ext uri="{FF2B5EF4-FFF2-40B4-BE49-F238E27FC236}">
                <a16:creationId xmlns:a16="http://schemas.microsoft.com/office/drawing/2014/main" id="{6CE6E6D7-C74F-C149-847B-0A1EE697E2A2}"/>
              </a:ext>
            </a:extLst>
          </p:cNvPr>
          <p:cNvSpPr/>
          <p:nvPr/>
        </p:nvSpPr>
        <p:spPr>
          <a:xfrm rot="8194738">
            <a:off x="4402902" y="1957207"/>
            <a:ext cx="909180" cy="537800"/>
          </a:xfrm>
          <a:custGeom>
            <a:avLst/>
            <a:gdLst>
              <a:gd name="connsiteX0" fmla="*/ 0 w 909180"/>
              <a:gd name="connsiteY0" fmla="*/ 537800 h 537800"/>
              <a:gd name="connsiteX1" fmla="*/ 0 w 909180"/>
              <a:gd name="connsiteY1" fmla="*/ 330699 h 537800"/>
              <a:gd name="connsiteX2" fmla="*/ 84673 w 909180"/>
              <a:gd name="connsiteY2" fmla="*/ 324314 h 537800"/>
              <a:gd name="connsiteX3" fmla="*/ 708998 w 909180"/>
              <a:gd name="connsiteY3" fmla="*/ 47775 h 537800"/>
              <a:gd name="connsiteX4" fmla="*/ 759013 w 909180"/>
              <a:gd name="connsiteY4" fmla="*/ 0 h 537800"/>
              <a:gd name="connsiteX5" fmla="*/ 909180 w 909180"/>
              <a:gd name="connsiteY5" fmla="*/ 142111 h 537800"/>
              <a:gd name="connsiteX6" fmla="*/ 843861 w 909180"/>
              <a:gd name="connsiteY6" fmla="*/ 204506 h 537800"/>
              <a:gd name="connsiteX7" fmla="*/ 110153 w 909180"/>
              <a:gd name="connsiteY7" fmla="*/ 529494 h 537800"/>
              <a:gd name="connsiteX8" fmla="*/ 0 w 909180"/>
              <a:gd name="connsiteY8" fmla="*/ 537800 h 53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9180" h="537800">
                <a:moveTo>
                  <a:pt x="0" y="537800"/>
                </a:moveTo>
                <a:lnTo>
                  <a:pt x="0" y="330699"/>
                </a:lnTo>
                <a:lnTo>
                  <a:pt x="84673" y="324314"/>
                </a:lnTo>
                <a:cubicBezTo>
                  <a:pt x="309661" y="296501"/>
                  <a:pt x="527833" y="204045"/>
                  <a:pt x="708998" y="47775"/>
                </a:cubicBezTo>
                <a:lnTo>
                  <a:pt x="759013" y="0"/>
                </a:lnTo>
                <a:lnTo>
                  <a:pt x="909180" y="142111"/>
                </a:lnTo>
                <a:lnTo>
                  <a:pt x="843861" y="204506"/>
                </a:lnTo>
                <a:cubicBezTo>
                  <a:pt x="630954" y="388154"/>
                  <a:pt x="374559" y="496809"/>
                  <a:pt x="110153" y="529494"/>
                </a:cubicBezTo>
                <a:lnTo>
                  <a:pt x="0" y="5378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4" name="任意形状 33">
            <a:extLst>
              <a:ext uri="{FF2B5EF4-FFF2-40B4-BE49-F238E27FC236}">
                <a16:creationId xmlns:a16="http://schemas.microsoft.com/office/drawing/2014/main" id="{F45B668F-0CBC-C24F-98B8-20942BE4D2A4}"/>
              </a:ext>
            </a:extLst>
          </p:cNvPr>
          <p:cNvSpPr/>
          <p:nvPr/>
        </p:nvSpPr>
        <p:spPr>
          <a:xfrm rot="8194738">
            <a:off x="4684827" y="2692656"/>
            <a:ext cx="466404" cy="1052056"/>
          </a:xfrm>
          <a:custGeom>
            <a:avLst/>
            <a:gdLst>
              <a:gd name="connsiteX0" fmla="*/ 150167 w 466404"/>
              <a:gd name="connsiteY0" fmla="*/ 1052056 h 1052056"/>
              <a:gd name="connsiteX1" fmla="*/ 0 w 466404"/>
              <a:gd name="connsiteY1" fmla="*/ 909946 h 1052056"/>
              <a:gd name="connsiteX2" fmla="*/ 15196 w 466404"/>
              <a:gd name="connsiteY2" fmla="*/ 892173 h 1052056"/>
              <a:gd name="connsiteX3" fmla="*/ 259203 w 466404"/>
              <a:gd name="connsiteY3" fmla="*/ 140341 h 1052056"/>
              <a:gd name="connsiteX4" fmla="*/ 251158 w 466404"/>
              <a:gd name="connsiteY4" fmla="*/ 33665 h 1052056"/>
              <a:gd name="connsiteX5" fmla="*/ 455533 w 466404"/>
              <a:gd name="connsiteY5" fmla="*/ 0 h 1052056"/>
              <a:gd name="connsiteX6" fmla="*/ 455867 w 466404"/>
              <a:gd name="connsiteY6" fmla="*/ 1936 h 1052056"/>
              <a:gd name="connsiteX7" fmla="*/ 179118 w 466404"/>
              <a:gd name="connsiteY7" fmla="*/ 1018196 h 1052056"/>
              <a:gd name="connsiteX8" fmla="*/ 150167 w 466404"/>
              <a:gd name="connsiteY8" fmla="*/ 1052056 h 105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6404" h="1052056">
                <a:moveTo>
                  <a:pt x="150167" y="1052056"/>
                </a:moveTo>
                <a:lnTo>
                  <a:pt x="0" y="909946"/>
                </a:lnTo>
                <a:lnTo>
                  <a:pt x="15196" y="892173"/>
                </a:lnTo>
                <a:cubicBezTo>
                  <a:pt x="185589" y="671090"/>
                  <a:pt x="266484" y="404500"/>
                  <a:pt x="259203" y="140341"/>
                </a:cubicBezTo>
                <a:lnTo>
                  <a:pt x="251158" y="33665"/>
                </a:lnTo>
                <a:lnTo>
                  <a:pt x="455533" y="0"/>
                </a:lnTo>
                <a:lnTo>
                  <a:pt x="455867" y="1936"/>
                </a:lnTo>
                <a:cubicBezTo>
                  <a:pt x="499448" y="354478"/>
                  <a:pt x="407971" y="721263"/>
                  <a:pt x="179118" y="1018196"/>
                </a:cubicBezTo>
                <a:lnTo>
                  <a:pt x="150167" y="1052056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0" name="任意形状 29">
            <a:extLst>
              <a:ext uri="{FF2B5EF4-FFF2-40B4-BE49-F238E27FC236}">
                <a16:creationId xmlns:a16="http://schemas.microsoft.com/office/drawing/2014/main" id="{029EF34D-6F9B-6A48-A87B-2BC17056D285}"/>
              </a:ext>
            </a:extLst>
          </p:cNvPr>
          <p:cNvSpPr/>
          <p:nvPr/>
        </p:nvSpPr>
        <p:spPr>
          <a:xfrm rot="8194738">
            <a:off x="6697704" y="2909344"/>
            <a:ext cx="879666" cy="506449"/>
          </a:xfrm>
          <a:custGeom>
            <a:avLst/>
            <a:gdLst>
              <a:gd name="connsiteX0" fmla="*/ 150168 w 879666"/>
              <a:gd name="connsiteY0" fmla="*/ 506449 h 506449"/>
              <a:gd name="connsiteX1" fmla="*/ 0 w 879666"/>
              <a:gd name="connsiteY1" fmla="*/ 364338 h 506449"/>
              <a:gd name="connsiteX2" fmla="*/ 32214 w 879666"/>
              <a:gd name="connsiteY2" fmla="*/ 333565 h 506449"/>
              <a:gd name="connsiteX3" fmla="*/ 765922 w 879666"/>
              <a:gd name="connsiteY3" fmla="*/ 8578 h 506449"/>
              <a:gd name="connsiteX4" fmla="*/ 879666 w 879666"/>
              <a:gd name="connsiteY4" fmla="*/ 0 h 506449"/>
              <a:gd name="connsiteX5" fmla="*/ 879666 w 879666"/>
              <a:gd name="connsiteY5" fmla="*/ 207103 h 506449"/>
              <a:gd name="connsiteX6" fmla="*/ 791403 w 879666"/>
              <a:gd name="connsiteY6" fmla="*/ 213759 h 506449"/>
              <a:gd name="connsiteX7" fmla="*/ 167077 w 879666"/>
              <a:gd name="connsiteY7" fmla="*/ 490298 h 506449"/>
              <a:gd name="connsiteX8" fmla="*/ 150168 w 879666"/>
              <a:gd name="connsiteY8" fmla="*/ 506449 h 50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666" h="506449">
                <a:moveTo>
                  <a:pt x="150168" y="506449"/>
                </a:moveTo>
                <a:lnTo>
                  <a:pt x="0" y="364338"/>
                </a:lnTo>
                <a:lnTo>
                  <a:pt x="32214" y="333565"/>
                </a:lnTo>
                <a:cubicBezTo>
                  <a:pt x="245120" y="149918"/>
                  <a:pt x="501515" y="41263"/>
                  <a:pt x="765922" y="8578"/>
                </a:cubicBezTo>
                <a:lnTo>
                  <a:pt x="879666" y="0"/>
                </a:lnTo>
                <a:lnTo>
                  <a:pt x="879666" y="207103"/>
                </a:lnTo>
                <a:lnTo>
                  <a:pt x="791403" y="213759"/>
                </a:lnTo>
                <a:cubicBezTo>
                  <a:pt x="566415" y="241572"/>
                  <a:pt x="348243" y="334028"/>
                  <a:pt x="167077" y="490298"/>
                </a:cubicBezTo>
                <a:lnTo>
                  <a:pt x="150168" y="506449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8" name="任意形状 27">
            <a:extLst>
              <a:ext uri="{FF2B5EF4-FFF2-40B4-BE49-F238E27FC236}">
                <a16:creationId xmlns:a16="http://schemas.microsoft.com/office/drawing/2014/main" id="{E08270D9-F7B2-A146-9F88-38DC77DFB963}"/>
              </a:ext>
            </a:extLst>
          </p:cNvPr>
          <p:cNvSpPr/>
          <p:nvPr/>
        </p:nvSpPr>
        <p:spPr>
          <a:xfrm rot="8194738">
            <a:off x="6019261" y="3603202"/>
            <a:ext cx="836542" cy="479365"/>
          </a:xfrm>
          <a:custGeom>
            <a:avLst/>
            <a:gdLst>
              <a:gd name="connsiteX0" fmla="*/ 0 w 836542"/>
              <a:gd name="connsiteY0" fmla="*/ 206559 h 479365"/>
              <a:gd name="connsiteX1" fmla="*/ 0 w 836542"/>
              <a:gd name="connsiteY1" fmla="*/ 0 h 479365"/>
              <a:gd name="connsiteX2" fmla="*/ 34074 w 836542"/>
              <a:gd name="connsiteY2" fmla="*/ 687 h 479365"/>
              <a:gd name="connsiteX3" fmla="*/ 784571 w 836542"/>
              <a:gd name="connsiteY3" fmla="*/ 284762 h 479365"/>
              <a:gd name="connsiteX4" fmla="*/ 836542 w 836542"/>
              <a:gd name="connsiteY4" fmla="*/ 329197 h 479365"/>
              <a:gd name="connsiteX5" fmla="*/ 694431 w 836542"/>
              <a:gd name="connsiteY5" fmla="*/ 479365 h 479365"/>
              <a:gd name="connsiteX6" fmla="*/ 658548 w 836542"/>
              <a:gd name="connsiteY6" fmla="*/ 448686 h 479365"/>
              <a:gd name="connsiteX7" fmla="*/ 19936 w 836542"/>
              <a:gd name="connsiteY7" fmla="*/ 206961 h 479365"/>
              <a:gd name="connsiteX8" fmla="*/ 0 w 836542"/>
              <a:gd name="connsiteY8" fmla="*/ 206559 h 47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542" h="479365">
                <a:moveTo>
                  <a:pt x="0" y="206559"/>
                </a:moveTo>
                <a:lnTo>
                  <a:pt x="0" y="0"/>
                </a:lnTo>
                <a:lnTo>
                  <a:pt x="34074" y="687"/>
                </a:lnTo>
                <a:cubicBezTo>
                  <a:pt x="299880" y="18756"/>
                  <a:pt x="561871" y="113122"/>
                  <a:pt x="784571" y="284762"/>
                </a:cubicBezTo>
                <a:lnTo>
                  <a:pt x="836542" y="329197"/>
                </a:lnTo>
                <a:lnTo>
                  <a:pt x="694431" y="479365"/>
                </a:lnTo>
                <a:lnTo>
                  <a:pt x="658548" y="448686"/>
                </a:lnTo>
                <a:cubicBezTo>
                  <a:pt x="469049" y="302634"/>
                  <a:pt x="246115" y="222336"/>
                  <a:pt x="19936" y="206961"/>
                </a:cubicBezTo>
                <a:lnTo>
                  <a:pt x="0" y="206559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6" name="任意形状 25">
            <a:extLst>
              <a:ext uri="{FF2B5EF4-FFF2-40B4-BE49-F238E27FC236}">
                <a16:creationId xmlns:a16="http://schemas.microsoft.com/office/drawing/2014/main" id="{59681F5F-D683-384C-99AA-9A15FA4E7E88}"/>
              </a:ext>
            </a:extLst>
          </p:cNvPr>
          <p:cNvSpPr/>
          <p:nvPr/>
        </p:nvSpPr>
        <p:spPr>
          <a:xfrm rot="8194738">
            <a:off x="5380849" y="3540854"/>
            <a:ext cx="514834" cy="701709"/>
          </a:xfrm>
          <a:custGeom>
            <a:avLst/>
            <a:gdLst>
              <a:gd name="connsiteX0" fmla="*/ 309937 w 514834"/>
              <a:gd name="connsiteY0" fmla="*/ 701709 h 701709"/>
              <a:gd name="connsiteX1" fmla="*/ 286091 w 514834"/>
              <a:gd name="connsiteY1" fmla="*/ 614537 h 701709"/>
              <a:gd name="connsiteX2" fmla="*/ 58882 w 514834"/>
              <a:gd name="connsiteY2" fmla="*/ 211810 h 701709"/>
              <a:gd name="connsiteX3" fmla="*/ 0 w 514834"/>
              <a:gd name="connsiteY3" fmla="*/ 150168 h 701709"/>
              <a:gd name="connsiteX4" fmla="*/ 142111 w 514834"/>
              <a:gd name="connsiteY4" fmla="*/ 0 h 701709"/>
              <a:gd name="connsiteX5" fmla="*/ 215613 w 514834"/>
              <a:gd name="connsiteY5" fmla="*/ 76946 h 701709"/>
              <a:gd name="connsiteX6" fmla="*/ 482628 w 514834"/>
              <a:gd name="connsiteY6" fmla="*/ 550232 h 701709"/>
              <a:gd name="connsiteX7" fmla="*/ 514834 w 514834"/>
              <a:gd name="connsiteY7" fmla="*/ 667959 h 701709"/>
              <a:gd name="connsiteX8" fmla="*/ 309937 w 514834"/>
              <a:gd name="connsiteY8" fmla="*/ 701709 h 701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834" h="701709">
                <a:moveTo>
                  <a:pt x="309937" y="701709"/>
                </a:moveTo>
                <a:lnTo>
                  <a:pt x="286091" y="614537"/>
                </a:lnTo>
                <a:cubicBezTo>
                  <a:pt x="238880" y="469812"/>
                  <a:pt x="163061" y="332587"/>
                  <a:pt x="58882" y="211810"/>
                </a:cubicBezTo>
                <a:lnTo>
                  <a:pt x="0" y="150168"/>
                </a:lnTo>
                <a:lnTo>
                  <a:pt x="142111" y="0"/>
                </a:lnTo>
                <a:lnTo>
                  <a:pt x="215613" y="76946"/>
                </a:lnTo>
                <a:cubicBezTo>
                  <a:pt x="338044" y="218884"/>
                  <a:pt x="427146" y="380150"/>
                  <a:pt x="482628" y="550232"/>
                </a:cubicBezTo>
                <a:lnTo>
                  <a:pt x="514834" y="667959"/>
                </a:lnTo>
                <a:lnTo>
                  <a:pt x="309937" y="70170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E81A16CD-FE6F-7543-90BE-74ED4A4F6FE6}"/>
              </a:ext>
            </a:extLst>
          </p:cNvPr>
          <p:cNvSpPr txBox="1"/>
          <p:nvPr/>
        </p:nvSpPr>
        <p:spPr>
          <a:xfrm>
            <a:off x="5764779" y="2491658"/>
            <a:ext cx="478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SQ</a:t>
            </a:r>
            <a:endParaRPr kumimoji="1" lang="zh-CN" altLang="en-US" dirty="0"/>
          </a:p>
        </p:txBody>
      </p:sp>
      <p:sp>
        <p:nvSpPr>
          <p:cNvPr id="90" name="任意形状 89">
            <a:extLst>
              <a:ext uri="{FF2B5EF4-FFF2-40B4-BE49-F238E27FC236}">
                <a16:creationId xmlns:a16="http://schemas.microsoft.com/office/drawing/2014/main" id="{3633EADB-817E-4D4E-AC27-DD9F8280C24E}"/>
              </a:ext>
            </a:extLst>
          </p:cNvPr>
          <p:cNvSpPr/>
          <p:nvPr/>
        </p:nvSpPr>
        <p:spPr>
          <a:xfrm rot="8194738">
            <a:off x="9106612" y="1250761"/>
            <a:ext cx="869042" cy="504153"/>
          </a:xfrm>
          <a:custGeom>
            <a:avLst/>
            <a:gdLst>
              <a:gd name="connsiteX0" fmla="*/ 0 w 869042"/>
              <a:gd name="connsiteY0" fmla="*/ 150168 h 504153"/>
              <a:gd name="connsiteX1" fmla="*/ 142112 w 869042"/>
              <a:gd name="connsiteY1" fmla="*/ 0 h 504153"/>
              <a:gd name="connsiteX2" fmla="*/ 206904 w 869042"/>
              <a:gd name="connsiteY2" fmla="*/ 55396 h 504153"/>
              <a:gd name="connsiteX3" fmla="*/ 845516 w 869042"/>
              <a:gd name="connsiteY3" fmla="*/ 297122 h 504153"/>
              <a:gd name="connsiteX4" fmla="*/ 869042 w 869042"/>
              <a:gd name="connsiteY4" fmla="*/ 297596 h 504153"/>
              <a:gd name="connsiteX5" fmla="*/ 869042 w 869042"/>
              <a:gd name="connsiteY5" fmla="*/ 504153 h 504153"/>
              <a:gd name="connsiteX6" fmla="*/ 831376 w 869042"/>
              <a:gd name="connsiteY6" fmla="*/ 503394 h 504153"/>
              <a:gd name="connsiteX7" fmla="*/ 80879 w 869042"/>
              <a:gd name="connsiteY7" fmla="*/ 219318 h 504153"/>
              <a:gd name="connsiteX8" fmla="*/ 0 w 869042"/>
              <a:gd name="connsiteY8" fmla="*/ 150168 h 504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9042" h="504153">
                <a:moveTo>
                  <a:pt x="0" y="150168"/>
                </a:moveTo>
                <a:lnTo>
                  <a:pt x="142112" y="0"/>
                </a:lnTo>
                <a:lnTo>
                  <a:pt x="206904" y="55396"/>
                </a:lnTo>
                <a:cubicBezTo>
                  <a:pt x="396403" y="201448"/>
                  <a:pt x="619337" y="281746"/>
                  <a:pt x="845516" y="297122"/>
                </a:cubicBezTo>
                <a:lnTo>
                  <a:pt x="869042" y="297596"/>
                </a:lnTo>
                <a:lnTo>
                  <a:pt x="869042" y="504153"/>
                </a:lnTo>
                <a:lnTo>
                  <a:pt x="831376" y="503394"/>
                </a:lnTo>
                <a:cubicBezTo>
                  <a:pt x="565571" y="485324"/>
                  <a:pt x="303579" y="390958"/>
                  <a:pt x="80879" y="219318"/>
                </a:cubicBezTo>
                <a:lnTo>
                  <a:pt x="0" y="15016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1" name="任意形状 90">
            <a:extLst>
              <a:ext uri="{FF2B5EF4-FFF2-40B4-BE49-F238E27FC236}">
                <a16:creationId xmlns:a16="http://schemas.microsoft.com/office/drawing/2014/main" id="{90E6E37A-A1D2-4D4D-815C-DFA94D248E3D}"/>
              </a:ext>
            </a:extLst>
          </p:cNvPr>
          <p:cNvSpPr/>
          <p:nvPr/>
        </p:nvSpPr>
        <p:spPr>
          <a:xfrm rot="8194738">
            <a:off x="10108796" y="1110162"/>
            <a:ext cx="495944" cy="710171"/>
          </a:xfrm>
          <a:custGeom>
            <a:avLst/>
            <a:gdLst>
              <a:gd name="connsiteX0" fmla="*/ 353833 w 495944"/>
              <a:gd name="connsiteY0" fmla="*/ 710171 h 710171"/>
              <a:gd name="connsiteX1" fmla="*/ 306603 w 495944"/>
              <a:gd name="connsiteY1" fmla="*/ 660727 h 710171"/>
              <a:gd name="connsiteX2" fmla="*/ 4283 w 495944"/>
              <a:gd name="connsiteY2" fmla="*/ 58391 h 710171"/>
              <a:gd name="connsiteX3" fmla="*/ 0 w 495944"/>
              <a:gd name="connsiteY3" fmla="*/ 33567 h 710171"/>
              <a:gd name="connsiteX4" fmla="*/ 203787 w 495944"/>
              <a:gd name="connsiteY4" fmla="*/ 0 h 710171"/>
              <a:gd name="connsiteX5" fmla="*/ 206086 w 495944"/>
              <a:gd name="connsiteY5" fmla="*/ 13325 h 710171"/>
              <a:gd name="connsiteX6" fmla="*/ 463335 w 495944"/>
              <a:gd name="connsiteY6" fmla="*/ 525865 h 710171"/>
              <a:gd name="connsiteX7" fmla="*/ 495944 w 495944"/>
              <a:gd name="connsiteY7" fmla="*/ 560003 h 710171"/>
              <a:gd name="connsiteX8" fmla="*/ 353833 w 495944"/>
              <a:gd name="connsiteY8" fmla="*/ 710171 h 710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944" h="710171">
                <a:moveTo>
                  <a:pt x="353833" y="710171"/>
                </a:moveTo>
                <a:lnTo>
                  <a:pt x="306603" y="660727"/>
                </a:lnTo>
                <a:cubicBezTo>
                  <a:pt x="153563" y="483305"/>
                  <a:pt x="52602" y="275683"/>
                  <a:pt x="4283" y="58391"/>
                </a:cubicBezTo>
                <a:lnTo>
                  <a:pt x="0" y="33567"/>
                </a:lnTo>
                <a:lnTo>
                  <a:pt x="203787" y="0"/>
                </a:lnTo>
                <a:lnTo>
                  <a:pt x="206086" y="13325"/>
                </a:lnTo>
                <a:cubicBezTo>
                  <a:pt x="247200" y="198224"/>
                  <a:pt x="333110" y="374893"/>
                  <a:pt x="463335" y="525865"/>
                </a:cubicBezTo>
                <a:lnTo>
                  <a:pt x="495944" y="560003"/>
                </a:lnTo>
                <a:lnTo>
                  <a:pt x="353833" y="710171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2" name="任意形状 91">
            <a:extLst>
              <a:ext uri="{FF2B5EF4-FFF2-40B4-BE49-F238E27FC236}">
                <a16:creationId xmlns:a16="http://schemas.microsoft.com/office/drawing/2014/main" id="{A9F21705-10EB-8449-ABD6-1ED565323301}"/>
              </a:ext>
            </a:extLst>
          </p:cNvPr>
          <p:cNvSpPr/>
          <p:nvPr/>
        </p:nvSpPr>
        <p:spPr>
          <a:xfrm rot="8194738">
            <a:off x="10808722" y="1638055"/>
            <a:ext cx="496157" cy="1049978"/>
          </a:xfrm>
          <a:custGeom>
            <a:avLst/>
            <a:gdLst>
              <a:gd name="connsiteX0" fmla="*/ 7902 w 496157"/>
              <a:gd name="connsiteY0" fmla="*/ 1049978 h 1049978"/>
              <a:gd name="connsiteX1" fmla="*/ 529 w 496157"/>
              <a:gd name="connsiteY1" fmla="*/ 952211 h 1049978"/>
              <a:gd name="connsiteX2" fmla="*/ 287286 w 496157"/>
              <a:gd name="connsiteY2" fmla="*/ 68658 h 1049978"/>
              <a:gd name="connsiteX3" fmla="*/ 345988 w 496157"/>
              <a:gd name="connsiteY3" fmla="*/ 0 h 1049978"/>
              <a:gd name="connsiteX4" fmla="*/ 496157 w 496157"/>
              <a:gd name="connsiteY4" fmla="*/ 142112 h 1049978"/>
              <a:gd name="connsiteX5" fmla="*/ 451209 w 496157"/>
              <a:gd name="connsiteY5" fmla="*/ 194682 h 1049978"/>
              <a:gd name="connsiteX6" fmla="*/ 207202 w 496157"/>
              <a:gd name="connsiteY6" fmla="*/ 946514 h 1049978"/>
              <a:gd name="connsiteX7" fmla="*/ 212463 w 496157"/>
              <a:gd name="connsiteY7" fmla="*/ 1016283 h 1049978"/>
              <a:gd name="connsiteX8" fmla="*/ 7902 w 496157"/>
              <a:gd name="connsiteY8" fmla="*/ 1049978 h 1049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6157" h="1049978">
                <a:moveTo>
                  <a:pt x="7902" y="1049978"/>
                </a:moveTo>
                <a:lnTo>
                  <a:pt x="529" y="952211"/>
                </a:lnTo>
                <a:cubicBezTo>
                  <a:pt x="-8029" y="641771"/>
                  <a:pt x="87039" y="328475"/>
                  <a:pt x="287286" y="68658"/>
                </a:cubicBezTo>
                <a:lnTo>
                  <a:pt x="345988" y="0"/>
                </a:lnTo>
                <a:lnTo>
                  <a:pt x="496157" y="142112"/>
                </a:lnTo>
                <a:lnTo>
                  <a:pt x="451209" y="194682"/>
                </a:lnTo>
                <a:cubicBezTo>
                  <a:pt x="280816" y="415765"/>
                  <a:pt x="199921" y="682355"/>
                  <a:pt x="207202" y="946514"/>
                </a:cubicBezTo>
                <a:lnTo>
                  <a:pt x="212463" y="1016283"/>
                </a:lnTo>
                <a:lnTo>
                  <a:pt x="7902" y="1049978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3" name="任意形状 92">
            <a:extLst>
              <a:ext uri="{FF2B5EF4-FFF2-40B4-BE49-F238E27FC236}">
                <a16:creationId xmlns:a16="http://schemas.microsoft.com/office/drawing/2014/main" id="{5807A5E4-77D5-7C48-A952-967CB564E7FC}"/>
              </a:ext>
            </a:extLst>
          </p:cNvPr>
          <p:cNvSpPr/>
          <p:nvPr/>
        </p:nvSpPr>
        <p:spPr>
          <a:xfrm rot="8194738">
            <a:off x="8366508" y="1938200"/>
            <a:ext cx="909180" cy="537800"/>
          </a:xfrm>
          <a:custGeom>
            <a:avLst/>
            <a:gdLst>
              <a:gd name="connsiteX0" fmla="*/ 0 w 909180"/>
              <a:gd name="connsiteY0" fmla="*/ 537800 h 537800"/>
              <a:gd name="connsiteX1" fmla="*/ 0 w 909180"/>
              <a:gd name="connsiteY1" fmla="*/ 330699 h 537800"/>
              <a:gd name="connsiteX2" fmla="*/ 84673 w 909180"/>
              <a:gd name="connsiteY2" fmla="*/ 324314 h 537800"/>
              <a:gd name="connsiteX3" fmla="*/ 708998 w 909180"/>
              <a:gd name="connsiteY3" fmla="*/ 47775 h 537800"/>
              <a:gd name="connsiteX4" fmla="*/ 759013 w 909180"/>
              <a:gd name="connsiteY4" fmla="*/ 0 h 537800"/>
              <a:gd name="connsiteX5" fmla="*/ 909180 w 909180"/>
              <a:gd name="connsiteY5" fmla="*/ 142111 h 537800"/>
              <a:gd name="connsiteX6" fmla="*/ 843861 w 909180"/>
              <a:gd name="connsiteY6" fmla="*/ 204506 h 537800"/>
              <a:gd name="connsiteX7" fmla="*/ 110153 w 909180"/>
              <a:gd name="connsiteY7" fmla="*/ 529494 h 537800"/>
              <a:gd name="connsiteX8" fmla="*/ 0 w 909180"/>
              <a:gd name="connsiteY8" fmla="*/ 537800 h 53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9180" h="537800">
                <a:moveTo>
                  <a:pt x="0" y="537800"/>
                </a:moveTo>
                <a:lnTo>
                  <a:pt x="0" y="330699"/>
                </a:lnTo>
                <a:lnTo>
                  <a:pt x="84673" y="324314"/>
                </a:lnTo>
                <a:cubicBezTo>
                  <a:pt x="309661" y="296501"/>
                  <a:pt x="527833" y="204045"/>
                  <a:pt x="708998" y="47775"/>
                </a:cubicBezTo>
                <a:lnTo>
                  <a:pt x="759013" y="0"/>
                </a:lnTo>
                <a:lnTo>
                  <a:pt x="909180" y="142111"/>
                </a:lnTo>
                <a:lnTo>
                  <a:pt x="843861" y="204506"/>
                </a:lnTo>
                <a:cubicBezTo>
                  <a:pt x="630954" y="388154"/>
                  <a:pt x="374559" y="496809"/>
                  <a:pt x="110153" y="529494"/>
                </a:cubicBezTo>
                <a:lnTo>
                  <a:pt x="0" y="5378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4" name="任意形状 93">
            <a:extLst>
              <a:ext uri="{FF2B5EF4-FFF2-40B4-BE49-F238E27FC236}">
                <a16:creationId xmlns:a16="http://schemas.microsoft.com/office/drawing/2014/main" id="{831A1A2B-3EA0-0840-B07C-48558B4F17D6}"/>
              </a:ext>
            </a:extLst>
          </p:cNvPr>
          <p:cNvSpPr/>
          <p:nvPr/>
        </p:nvSpPr>
        <p:spPr>
          <a:xfrm rot="8194738">
            <a:off x="8648433" y="2673649"/>
            <a:ext cx="466404" cy="1052056"/>
          </a:xfrm>
          <a:custGeom>
            <a:avLst/>
            <a:gdLst>
              <a:gd name="connsiteX0" fmla="*/ 150167 w 466404"/>
              <a:gd name="connsiteY0" fmla="*/ 1052056 h 1052056"/>
              <a:gd name="connsiteX1" fmla="*/ 0 w 466404"/>
              <a:gd name="connsiteY1" fmla="*/ 909946 h 1052056"/>
              <a:gd name="connsiteX2" fmla="*/ 15196 w 466404"/>
              <a:gd name="connsiteY2" fmla="*/ 892173 h 1052056"/>
              <a:gd name="connsiteX3" fmla="*/ 259203 w 466404"/>
              <a:gd name="connsiteY3" fmla="*/ 140341 h 1052056"/>
              <a:gd name="connsiteX4" fmla="*/ 251158 w 466404"/>
              <a:gd name="connsiteY4" fmla="*/ 33665 h 1052056"/>
              <a:gd name="connsiteX5" fmla="*/ 455533 w 466404"/>
              <a:gd name="connsiteY5" fmla="*/ 0 h 1052056"/>
              <a:gd name="connsiteX6" fmla="*/ 455867 w 466404"/>
              <a:gd name="connsiteY6" fmla="*/ 1936 h 1052056"/>
              <a:gd name="connsiteX7" fmla="*/ 179118 w 466404"/>
              <a:gd name="connsiteY7" fmla="*/ 1018196 h 1052056"/>
              <a:gd name="connsiteX8" fmla="*/ 150167 w 466404"/>
              <a:gd name="connsiteY8" fmla="*/ 1052056 h 105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6404" h="1052056">
                <a:moveTo>
                  <a:pt x="150167" y="1052056"/>
                </a:moveTo>
                <a:lnTo>
                  <a:pt x="0" y="909946"/>
                </a:lnTo>
                <a:lnTo>
                  <a:pt x="15196" y="892173"/>
                </a:lnTo>
                <a:cubicBezTo>
                  <a:pt x="185589" y="671090"/>
                  <a:pt x="266484" y="404500"/>
                  <a:pt x="259203" y="140341"/>
                </a:cubicBezTo>
                <a:lnTo>
                  <a:pt x="251158" y="33665"/>
                </a:lnTo>
                <a:lnTo>
                  <a:pt x="455533" y="0"/>
                </a:lnTo>
                <a:lnTo>
                  <a:pt x="455867" y="1936"/>
                </a:lnTo>
                <a:cubicBezTo>
                  <a:pt x="499448" y="354478"/>
                  <a:pt x="407971" y="721263"/>
                  <a:pt x="179118" y="1018196"/>
                </a:cubicBezTo>
                <a:lnTo>
                  <a:pt x="150167" y="1052056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5" name="任意形状 94">
            <a:extLst>
              <a:ext uri="{FF2B5EF4-FFF2-40B4-BE49-F238E27FC236}">
                <a16:creationId xmlns:a16="http://schemas.microsoft.com/office/drawing/2014/main" id="{AC7F961C-029C-AD4A-B2B2-21D6D74B8088}"/>
              </a:ext>
            </a:extLst>
          </p:cNvPr>
          <p:cNvSpPr/>
          <p:nvPr/>
        </p:nvSpPr>
        <p:spPr>
          <a:xfrm rot="8194738">
            <a:off x="10661310" y="2890337"/>
            <a:ext cx="879666" cy="506449"/>
          </a:xfrm>
          <a:custGeom>
            <a:avLst/>
            <a:gdLst>
              <a:gd name="connsiteX0" fmla="*/ 150168 w 879666"/>
              <a:gd name="connsiteY0" fmla="*/ 506449 h 506449"/>
              <a:gd name="connsiteX1" fmla="*/ 0 w 879666"/>
              <a:gd name="connsiteY1" fmla="*/ 364338 h 506449"/>
              <a:gd name="connsiteX2" fmla="*/ 32214 w 879666"/>
              <a:gd name="connsiteY2" fmla="*/ 333565 h 506449"/>
              <a:gd name="connsiteX3" fmla="*/ 765922 w 879666"/>
              <a:gd name="connsiteY3" fmla="*/ 8578 h 506449"/>
              <a:gd name="connsiteX4" fmla="*/ 879666 w 879666"/>
              <a:gd name="connsiteY4" fmla="*/ 0 h 506449"/>
              <a:gd name="connsiteX5" fmla="*/ 879666 w 879666"/>
              <a:gd name="connsiteY5" fmla="*/ 207103 h 506449"/>
              <a:gd name="connsiteX6" fmla="*/ 791403 w 879666"/>
              <a:gd name="connsiteY6" fmla="*/ 213759 h 506449"/>
              <a:gd name="connsiteX7" fmla="*/ 167077 w 879666"/>
              <a:gd name="connsiteY7" fmla="*/ 490298 h 506449"/>
              <a:gd name="connsiteX8" fmla="*/ 150168 w 879666"/>
              <a:gd name="connsiteY8" fmla="*/ 506449 h 506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666" h="506449">
                <a:moveTo>
                  <a:pt x="150168" y="506449"/>
                </a:moveTo>
                <a:lnTo>
                  <a:pt x="0" y="364338"/>
                </a:lnTo>
                <a:lnTo>
                  <a:pt x="32214" y="333565"/>
                </a:lnTo>
                <a:cubicBezTo>
                  <a:pt x="245120" y="149918"/>
                  <a:pt x="501515" y="41263"/>
                  <a:pt x="765922" y="8578"/>
                </a:cubicBezTo>
                <a:lnTo>
                  <a:pt x="879666" y="0"/>
                </a:lnTo>
                <a:lnTo>
                  <a:pt x="879666" y="207103"/>
                </a:lnTo>
                <a:lnTo>
                  <a:pt x="791403" y="213759"/>
                </a:lnTo>
                <a:cubicBezTo>
                  <a:pt x="566415" y="241572"/>
                  <a:pt x="348243" y="334028"/>
                  <a:pt x="167077" y="490298"/>
                </a:cubicBezTo>
                <a:lnTo>
                  <a:pt x="150168" y="506449"/>
                </a:lnTo>
                <a:close/>
              </a:path>
            </a:pathLst>
          </a:cu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6" name="任意形状 95">
            <a:extLst>
              <a:ext uri="{FF2B5EF4-FFF2-40B4-BE49-F238E27FC236}">
                <a16:creationId xmlns:a16="http://schemas.microsoft.com/office/drawing/2014/main" id="{C45FB937-8597-5449-9B3E-3C1CE405F861}"/>
              </a:ext>
            </a:extLst>
          </p:cNvPr>
          <p:cNvSpPr/>
          <p:nvPr/>
        </p:nvSpPr>
        <p:spPr>
          <a:xfrm rot="8194738">
            <a:off x="9982867" y="3584195"/>
            <a:ext cx="836542" cy="479365"/>
          </a:xfrm>
          <a:custGeom>
            <a:avLst/>
            <a:gdLst>
              <a:gd name="connsiteX0" fmla="*/ 0 w 836542"/>
              <a:gd name="connsiteY0" fmla="*/ 206559 h 479365"/>
              <a:gd name="connsiteX1" fmla="*/ 0 w 836542"/>
              <a:gd name="connsiteY1" fmla="*/ 0 h 479365"/>
              <a:gd name="connsiteX2" fmla="*/ 34074 w 836542"/>
              <a:gd name="connsiteY2" fmla="*/ 687 h 479365"/>
              <a:gd name="connsiteX3" fmla="*/ 784571 w 836542"/>
              <a:gd name="connsiteY3" fmla="*/ 284762 h 479365"/>
              <a:gd name="connsiteX4" fmla="*/ 836542 w 836542"/>
              <a:gd name="connsiteY4" fmla="*/ 329197 h 479365"/>
              <a:gd name="connsiteX5" fmla="*/ 694431 w 836542"/>
              <a:gd name="connsiteY5" fmla="*/ 479365 h 479365"/>
              <a:gd name="connsiteX6" fmla="*/ 658548 w 836542"/>
              <a:gd name="connsiteY6" fmla="*/ 448686 h 479365"/>
              <a:gd name="connsiteX7" fmla="*/ 19936 w 836542"/>
              <a:gd name="connsiteY7" fmla="*/ 206961 h 479365"/>
              <a:gd name="connsiteX8" fmla="*/ 0 w 836542"/>
              <a:gd name="connsiteY8" fmla="*/ 206559 h 47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6542" h="479365">
                <a:moveTo>
                  <a:pt x="0" y="206559"/>
                </a:moveTo>
                <a:lnTo>
                  <a:pt x="0" y="0"/>
                </a:lnTo>
                <a:lnTo>
                  <a:pt x="34074" y="687"/>
                </a:lnTo>
                <a:cubicBezTo>
                  <a:pt x="299880" y="18756"/>
                  <a:pt x="561871" y="113122"/>
                  <a:pt x="784571" y="284762"/>
                </a:cubicBezTo>
                <a:lnTo>
                  <a:pt x="836542" y="329197"/>
                </a:lnTo>
                <a:lnTo>
                  <a:pt x="694431" y="479365"/>
                </a:lnTo>
                <a:lnTo>
                  <a:pt x="658548" y="448686"/>
                </a:lnTo>
                <a:cubicBezTo>
                  <a:pt x="469049" y="302634"/>
                  <a:pt x="246115" y="222336"/>
                  <a:pt x="19936" y="206961"/>
                </a:cubicBezTo>
                <a:lnTo>
                  <a:pt x="0" y="206559"/>
                </a:lnTo>
                <a:close/>
              </a:path>
            </a:pathLst>
          </a:cu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7" name="任意形状 96">
            <a:extLst>
              <a:ext uri="{FF2B5EF4-FFF2-40B4-BE49-F238E27FC236}">
                <a16:creationId xmlns:a16="http://schemas.microsoft.com/office/drawing/2014/main" id="{8A9E69C6-5D1C-6D43-B6B5-2CD59B072728}"/>
              </a:ext>
            </a:extLst>
          </p:cNvPr>
          <p:cNvSpPr/>
          <p:nvPr/>
        </p:nvSpPr>
        <p:spPr>
          <a:xfrm rot="8194738">
            <a:off x="9344455" y="3521847"/>
            <a:ext cx="514834" cy="701709"/>
          </a:xfrm>
          <a:custGeom>
            <a:avLst/>
            <a:gdLst>
              <a:gd name="connsiteX0" fmla="*/ 309937 w 514834"/>
              <a:gd name="connsiteY0" fmla="*/ 701709 h 701709"/>
              <a:gd name="connsiteX1" fmla="*/ 286091 w 514834"/>
              <a:gd name="connsiteY1" fmla="*/ 614537 h 701709"/>
              <a:gd name="connsiteX2" fmla="*/ 58882 w 514834"/>
              <a:gd name="connsiteY2" fmla="*/ 211810 h 701709"/>
              <a:gd name="connsiteX3" fmla="*/ 0 w 514834"/>
              <a:gd name="connsiteY3" fmla="*/ 150168 h 701709"/>
              <a:gd name="connsiteX4" fmla="*/ 142111 w 514834"/>
              <a:gd name="connsiteY4" fmla="*/ 0 h 701709"/>
              <a:gd name="connsiteX5" fmla="*/ 215613 w 514834"/>
              <a:gd name="connsiteY5" fmla="*/ 76946 h 701709"/>
              <a:gd name="connsiteX6" fmla="*/ 482628 w 514834"/>
              <a:gd name="connsiteY6" fmla="*/ 550232 h 701709"/>
              <a:gd name="connsiteX7" fmla="*/ 514834 w 514834"/>
              <a:gd name="connsiteY7" fmla="*/ 667959 h 701709"/>
              <a:gd name="connsiteX8" fmla="*/ 309937 w 514834"/>
              <a:gd name="connsiteY8" fmla="*/ 701709 h 701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834" h="701709">
                <a:moveTo>
                  <a:pt x="309937" y="701709"/>
                </a:moveTo>
                <a:lnTo>
                  <a:pt x="286091" y="614537"/>
                </a:lnTo>
                <a:cubicBezTo>
                  <a:pt x="238880" y="469812"/>
                  <a:pt x="163061" y="332587"/>
                  <a:pt x="58882" y="211810"/>
                </a:cubicBezTo>
                <a:lnTo>
                  <a:pt x="0" y="150168"/>
                </a:lnTo>
                <a:lnTo>
                  <a:pt x="142111" y="0"/>
                </a:lnTo>
                <a:lnTo>
                  <a:pt x="215613" y="76946"/>
                </a:lnTo>
                <a:cubicBezTo>
                  <a:pt x="338044" y="218884"/>
                  <a:pt x="427146" y="380150"/>
                  <a:pt x="482628" y="550232"/>
                </a:cubicBezTo>
                <a:lnTo>
                  <a:pt x="514834" y="667959"/>
                </a:lnTo>
                <a:lnTo>
                  <a:pt x="309937" y="70170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BEB70380-07D2-9E43-8B7D-C926CFFE1FBE}"/>
              </a:ext>
            </a:extLst>
          </p:cNvPr>
          <p:cNvSpPr txBox="1"/>
          <p:nvPr/>
        </p:nvSpPr>
        <p:spPr>
          <a:xfrm>
            <a:off x="9728385" y="2472651"/>
            <a:ext cx="50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CQ</a:t>
            </a:r>
            <a:endParaRPr kumimoji="1" lang="zh-CN" altLang="en-US" dirty="0"/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9AA921BB-3140-6C46-B580-C5513761841B}"/>
              </a:ext>
            </a:extLst>
          </p:cNvPr>
          <p:cNvSpPr/>
          <p:nvPr/>
        </p:nvSpPr>
        <p:spPr>
          <a:xfrm>
            <a:off x="1540215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2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956393B2-7D1F-0C47-BC32-A6BDB42CA4FB}"/>
              </a:ext>
            </a:extLst>
          </p:cNvPr>
          <p:cNvSpPr/>
          <p:nvPr/>
        </p:nvSpPr>
        <p:spPr>
          <a:xfrm>
            <a:off x="2721901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2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0" name="矩形 109">
            <a:extLst>
              <a:ext uri="{FF2B5EF4-FFF2-40B4-BE49-F238E27FC236}">
                <a16:creationId xmlns:a16="http://schemas.microsoft.com/office/drawing/2014/main" id="{DB32BACA-3DEA-364A-9EFA-D3718AD0753B}"/>
              </a:ext>
            </a:extLst>
          </p:cNvPr>
          <p:cNvSpPr/>
          <p:nvPr/>
        </p:nvSpPr>
        <p:spPr>
          <a:xfrm>
            <a:off x="3903587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2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1" name="矩形 110">
            <a:extLst>
              <a:ext uri="{FF2B5EF4-FFF2-40B4-BE49-F238E27FC236}">
                <a16:creationId xmlns:a16="http://schemas.microsoft.com/office/drawing/2014/main" id="{91661E2A-931B-2A4E-8636-1CE591960684}"/>
              </a:ext>
            </a:extLst>
          </p:cNvPr>
          <p:cNvSpPr/>
          <p:nvPr/>
        </p:nvSpPr>
        <p:spPr>
          <a:xfrm>
            <a:off x="5085273" y="5492074"/>
            <a:ext cx="1181686" cy="337624"/>
          </a:xfrm>
          <a:prstGeom prst="rect">
            <a:avLst/>
          </a:prstGeom>
          <a:solidFill>
            <a:schemeClr val="bg1"/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2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CD29C1F0-B7B4-7A4B-A6FC-2C8F4ED02DC2}"/>
              </a:ext>
            </a:extLst>
          </p:cNvPr>
          <p:cNvSpPr txBox="1"/>
          <p:nvPr/>
        </p:nvSpPr>
        <p:spPr>
          <a:xfrm>
            <a:off x="3108960" y="4994031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turn</a:t>
            </a:r>
            <a:r>
              <a:rPr kumimoji="1" lang="zh-CN" altLang="en-US" dirty="0"/>
              <a:t> </a:t>
            </a:r>
            <a:r>
              <a:rPr kumimoji="1" lang="en-US" altLang="zh-CN" dirty="0"/>
              <a:t>counter</a:t>
            </a:r>
            <a:endParaRPr kumimoji="1" lang="zh-CN" altLang="en-US" dirty="0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DCB73CCF-2CC2-D248-A17B-32AE87AFC6DA}"/>
              </a:ext>
            </a:extLst>
          </p:cNvPr>
          <p:cNvGrpSpPr/>
          <p:nvPr/>
        </p:nvGrpSpPr>
        <p:grpSpPr>
          <a:xfrm rot="7982231">
            <a:off x="6333496" y="4107118"/>
            <a:ext cx="533594" cy="634115"/>
            <a:chOff x="6552156" y="759655"/>
            <a:chExt cx="533594" cy="634115"/>
          </a:xfrm>
        </p:grpSpPr>
        <p:cxnSp>
          <p:nvCxnSpPr>
            <p:cNvPr id="39" name="直线箭头连接符 38">
              <a:extLst>
                <a:ext uri="{FF2B5EF4-FFF2-40B4-BE49-F238E27FC236}">
                  <a16:creationId xmlns:a16="http://schemas.microsoft.com/office/drawing/2014/main" id="{5BEFA1D4-525B-7F4A-9955-429AD31B6E25}"/>
                </a:ext>
              </a:extLst>
            </p:cNvPr>
            <p:cNvCxnSpPr/>
            <p:nvPr/>
          </p:nvCxnSpPr>
          <p:spPr>
            <a:xfrm flipH="1">
              <a:off x="6552156" y="759655"/>
              <a:ext cx="265184" cy="62212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0BA71268-B81F-2B4E-B57F-34FC45A53B65}"/>
                </a:ext>
              </a:extLst>
            </p:cNvPr>
            <p:cNvSpPr txBox="1"/>
            <p:nvPr/>
          </p:nvSpPr>
          <p:spPr>
            <a:xfrm rot="13617769">
              <a:off x="6662878" y="970898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tail</a:t>
              </a:r>
              <a:endParaRPr kumimoji="1" lang="zh-CN" altLang="en-US" dirty="0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CF75FD1C-A357-6D4A-8995-D72E8D79F145}"/>
              </a:ext>
            </a:extLst>
          </p:cNvPr>
          <p:cNvGrpSpPr/>
          <p:nvPr/>
        </p:nvGrpSpPr>
        <p:grpSpPr>
          <a:xfrm rot="11260231">
            <a:off x="5330153" y="4097517"/>
            <a:ext cx="718881" cy="665750"/>
            <a:chOff x="5833275" y="658115"/>
            <a:chExt cx="718881" cy="665750"/>
          </a:xfrm>
        </p:grpSpPr>
        <p:cxnSp>
          <p:nvCxnSpPr>
            <p:cNvPr id="42" name="直线箭头连接符 41">
              <a:extLst>
                <a:ext uri="{FF2B5EF4-FFF2-40B4-BE49-F238E27FC236}">
                  <a16:creationId xmlns:a16="http://schemas.microsoft.com/office/drawing/2014/main" id="{1F78E7E1-8603-C34A-B041-423B1E2584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93162" y="658115"/>
              <a:ext cx="158994" cy="66575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F093A555-4ED0-3341-93E8-CCD6ACA9D97B}"/>
                </a:ext>
              </a:extLst>
            </p:cNvPr>
            <p:cNvSpPr txBox="1"/>
            <p:nvPr/>
          </p:nvSpPr>
          <p:spPr>
            <a:xfrm rot="10339769">
              <a:off x="5833275" y="786232"/>
              <a:ext cx="6783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chemeClr val="accent2"/>
                  </a:solidFill>
                </a:rPr>
                <a:t>head</a:t>
              </a:r>
              <a:endParaRPr kumimoji="1" lang="zh-CN" altLang="en-US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49CC60B9-D22E-6343-BFD6-C74954231CB9}"/>
              </a:ext>
            </a:extLst>
          </p:cNvPr>
          <p:cNvGrpSpPr/>
          <p:nvPr/>
        </p:nvGrpSpPr>
        <p:grpSpPr>
          <a:xfrm>
            <a:off x="10538300" y="771236"/>
            <a:ext cx="587135" cy="622125"/>
            <a:chOff x="6552156" y="759655"/>
            <a:chExt cx="587135" cy="622125"/>
          </a:xfrm>
        </p:grpSpPr>
        <p:cxnSp>
          <p:nvCxnSpPr>
            <p:cNvPr id="50" name="直线箭头连接符 49">
              <a:extLst>
                <a:ext uri="{FF2B5EF4-FFF2-40B4-BE49-F238E27FC236}">
                  <a16:creationId xmlns:a16="http://schemas.microsoft.com/office/drawing/2014/main" id="{8623FD49-F825-6E4A-BB95-F8A1C0D08D73}"/>
                </a:ext>
              </a:extLst>
            </p:cNvPr>
            <p:cNvCxnSpPr/>
            <p:nvPr/>
          </p:nvCxnSpPr>
          <p:spPr>
            <a:xfrm flipH="1">
              <a:off x="6552156" y="759655"/>
              <a:ext cx="265184" cy="62212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9F660191-E0AA-D04B-91C8-BA7A43D73394}"/>
                </a:ext>
              </a:extLst>
            </p:cNvPr>
            <p:cNvSpPr txBox="1"/>
            <p:nvPr/>
          </p:nvSpPr>
          <p:spPr>
            <a:xfrm>
              <a:off x="6662879" y="970898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tail</a:t>
              </a:r>
              <a:endParaRPr kumimoji="1" lang="zh-CN" altLang="en-US" dirty="0"/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16C10AE4-859B-F045-90D9-11757BCBDB02}"/>
              </a:ext>
            </a:extLst>
          </p:cNvPr>
          <p:cNvGrpSpPr/>
          <p:nvPr/>
        </p:nvGrpSpPr>
        <p:grpSpPr>
          <a:xfrm rot="8434179">
            <a:off x="10526748" y="3804830"/>
            <a:ext cx="718881" cy="808703"/>
            <a:chOff x="5833275" y="658115"/>
            <a:chExt cx="718881" cy="665750"/>
          </a:xfrm>
        </p:grpSpPr>
        <p:cxnSp>
          <p:nvCxnSpPr>
            <p:cNvPr id="55" name="直线箭头连接符 54">
              <a:extLst>
                <a:ext uri="{FF2B5EF4-FFF2-40B4-BE49-F238E27FC236}">
                  <a16:creationId xmlns:a16="http://schemas.microsoft.com/office/drawing/2014/main" id="{75E7F44B-49B9-F547-B327-11F13A2E53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93162" y="658115"/>
              <a:ext cx="158994" cy="66575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33F7FCF5-8557-0246-AA4C-877B2EE23796}"/>
                </a:ext>
              </a:extLst>
            </p:cNvPr>
            <p:cNvSpPr txBox="1"/>
            <p:nvPr/>
          </p:nvSpPr>
          <p:spPr>
            <a:xfrm rot="13372564">
              <a:off x="5833275" y="786232"/>
              <a:ext cx="6783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chemeClr val="accent2"/>
                  </a:solidFill>
                </a:rPr>
                <a:t>head</a:t>
              </a:r>
              <a:endParaRPr kumimoji="1" lang="zh-CN" altLang="en-US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D9EBC62D-2F13-9547-9D74-6E1515C8BF79}"/>
              </a:ext>
            </a:extLst>
          </p:cNvPr>
          <p:cNvSpPr txBox="1"/>
          <p:nvPr/>
        </p:nvSpPr>
        <p:spPr>
          <a:xfrm>
            <a:off x="6828772" y="4111563"/>
            <a:ext cx="1435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SQ</a:t>
            </a:r>
            <a:r>
              <a:rPr kumimoji="1" lang="zh-CN" altLang="en-US" dirty="0"/>
              <a:t> </a:t>
            </a:r>
            <a:r>
              <a:rPr kumimoji="1" lang="en-US" altLang="zh-CN" dirty="0"/>
              <a:t>head</a:t>
            </a:r>
            <a:r>
              <a:rPr kumimoji="1" lang="zh-CN" altLang="en-US" dirty="0"/>
              <a:t> </a:t>
            </a:r>
            <a:r>
              <a:rPr kumimoji="1" lang="en-US" altLang="zh-CN" dirty="0"/>
              <a:t>=</a:t>
            </a:r>
            <a:r>
              <a:rPr kumimoji="1" lang="zh-CN" altLang="en-US" dirty="0"/>
              <a:t> </a:t>
            </a:r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4AD0187C-DBF7-6D4D-B36C-E51D5787C82D}"/>
              </a:ext>
            </a:extLst>
          </p:cNvPr>
          <p:cNvSpPr txBox="1"/>
          <p:nvPr/>
        </p:nvSpPr>
        <p:spPr>
          <a:xfrm>
            <a:off x="597341" y="2781050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</a:t>
            </a:r>
            <a:r>
              <a:rPr kumimoji="1" lang="zh-CN" altLang="en-US" dirty="0"/>
              <a:t>、</a:t>
            </a:r>
            <a:r>
              <a:rPr kumimoji="1" lang="en-US" altLang="zh-CN" dirty="0"/>
              <a:t>2...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792354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  <p:tag name="KSO_WPP_MARK_KEY" val="e3be3ced-29c4-43e6-b85e-a1ac2c7f2c43"/>
  <p:tag name="COMMONDATA" val="eyJoZGlkIjoiMWMwOTIwOTA4OTIxMzE2MWE1OGM5YzBiZmU5YmVmNWQifQ=="/>
</p:tagLst>
</file>

<file path=ppt/theme/theme1.xml><?xml version="1.0" encoding="utf-8"?>
<a:theme xmlns:a="http://schemas.openxmlformats.org/drawingml/2006/main" name="1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98000">
              <a:schemeClr val="accent1">
                <a:lumMod val="5000"/>
                <a:lumOff val="95000"/>
                <a:alpha val="40000"/>
              </a:schemeClr>
            </a:gs>
            <a:gs pos="3000">
              <a:srgbClr val="FF7C05"/>
            </a:gs>
          </a:gsLst>
          <a:lin ang="540000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1115</TotalTime>
  <Words>627</Words>
  <Application>Microsoft Macintosh PowerPoint</Application>
  <PresentationFormat>宽屏</PresentationFormat>
  <Paragraphs>311</Paragraphs>
  <Slides>15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等线</vt:lpstr>
      <vt:lpstr>等线 Light</vt:lpstr>
      <vt:lpstr>Microsoft YaHei</vt:lpstr>
      <vt:lpstr>Microsoft YaHei</vt:lpstr>
      <vt:lpstr>Arial</vt:lpstr>
      <vt:lpstr>1_Office 主题​​</vt:lpstr>
      <vt:lpstr>2_Office 主题​​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潘冬远、张娉</dc:creator>
  <cp:lastModifiedBy>luo logic</cp:lastModifiedBy>
  <cp:revision>396</cp:revision>
  <dcterms:created xsi:type="dcterms:W3CDTF">2019-01-23T14:14:00Z</dcterms:created>
  <dcterms:modified xsi:type="dcterms:W3CDTF">2023-12-24T03:39:19Z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95CAC60A946646268E24C34D9A1D77AA</vt:lpwstr>
  </property>
  <property fmtid="{D5CDD505-2E9C-101B-9397-08002B2CF9AE}" pid="12" name="KSOProductBuildVer">
    <vt:lpwstr>2052-11.1.0.13703</vt:lpwstr>
  </property>
</Properties>
</file>

<file path=docProps/thumbnail.jpeg>
</file>